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4" r:id="rId2"/>
    <p:sldId id="256" r:id="rId3"/>
    <p:sldId id="257" r:id="rId4"/>
    <p:sldId id="258" r:id="rId5"/>
    <p:sldId id="259" r:id="rId6"/>
    <p:sldId id="260" r:id="rId7"/>
    <p:sldId id="261" r:id="rId8"/>
    <p:sldId id="266"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2" r:id="rId25"/>
    <p:sldId id="283"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2" autoAdjust="0"/>
    <p:restoredTop sz="94660"/>
  </p:normalViewPr>
  <p:slideViewPr>
    <p:cSldViewPr snapToGrid="0">
      <p:cViewPr varScale="1">
        <p:scale>
          <a:sx n="70" d="100"/>
          <a:sy n="70" d="100"/>
        </p:scale>
        <p:origin x="5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28851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257063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95955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45298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83831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1073274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1595279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296401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986949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68DDB-332D-44F4-8F1E-19C85585A11F}"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38317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E68DDB-332D-44F4-8F1E-19C85585A11F}"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221097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E68DDB-332D-44F4-8F1E-19C85585A11F}" type="datetimeFigureOut">
              <a:rPr lang="en-US" smtClean="0"/>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32816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E68DDB-332D-44F4-8F1E-19C85585A11F}"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3076055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68DDB-332D-44F4-8F1E-19C85585A11F}" type="datetimeFigureOut">
              <a:rPr lang="en-US" smtClean="0"/>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415201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E68DDB-332D-44F4-8F1E-19C85585A11F}"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320190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68DDB-332D-44F4-8F1E-19C85585A11F}"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C881F-9234-4E9F-B89A-67596FDF57DE}" type="slidenum">
              <a:rPr lang="en-US" smtClean="0"/>
              <a:t>‹#›</a:t>
            </a:fld>
            <a:endParaRPr lang="en-US"/>
          </a:p>
        </p:txBody>
      </p:sp>
    </p:spTree>
    <p:extLst>
      <p:ext uri="{BB962C8B-B14F-4D97-AF65-F5344CB8AC3E}">
        <p14:creationId xmlns:p14="http://schemas.microsoft.com/office/powerpoint/2010/main" val="155995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5E68DDB-332D-44F4-8F1E-19C85585A11F}" type="datetimeFigureOut">
              <a:rPr lang="en-US" smtClean="0"/>
              <a:t>3/19/2025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B2C881F-9234-4E9F-B89A-67596FDF57DE}" type="slidenum">
              <a:rPr lang="en-US" smtClean="0"/>
              <a:t>‹#›</a:t>
            </a:fld>
            <a:endParaRPr lang="en-US"/>
          </a:p>
        </p:txBody>
      </p:sp>
    </p:spTree>
    <p:extLst>
      <p:ext uri="{BB962C8B-B14F-4D97-AF65-F5344CB8AC3E}">
        <p14:creationId xmlns:p14="http://schemas.microsoft.com/office/powerpoint/2010/main" val="4038913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369B-82A5-3005-62FE-8013866A9B75}"/>
              </a:ext>
            </a:extLst>
          </p:cNvPr>
          <p:cNvSpPr>
            <a:spLocks noGrp="1"/>
          </p:cNvSpPr>
          <p:nvPr>
            <p:ph type="title"/>
          </p:nvPr>
        </p:nvSpPr>
        <p:spPr/>
        <p:txBody>
          <a:bodyPr>
            <a:normAutofit/>
          </a:bodyPr>
          <a:lstStyle/>
          <a:p>
            <a:r>
              <a:rPr lang="en-US" sz="3200" dirty="0" err="1"/>
              <a:t>Họ</a:t>
            </a:r>
            <a:r>
              <a:rPr lang="en-US" sz="3200" dirty="0"/>
              <a:t> </a:t>
            </a:r>
            <a:r>
              <a:rPr lang="en-US" sz="3200" dirty="0" err="1"/>
              <a:t>tên</a:t>
            </a:r>
            <a:r>
              <a:rPr lang="en-US" sz="3200" dirty="0"/>
              <a:t>: Triệu Trà My</a:t>
            </a:r>
            <a:br>
              <a:rPr lang="en-US" sz="3200" dirty="0"/>
            </a:br>
            <a:r>
              <a:rPr lang="en-US" sz="3200" dirty="0"/>
              <a:t>Mssv:k225480106102</a:t>
            </a:r>
            <a:br>
              <a:rPr lang="en-US" sz="3200" dirty="0"/>
            </a:br>
            <a:r>
              <a:rPr lang="en-US" sz="3200" dirty="0" err="1"/>
              <a:t>Giảng</a:t>
            </a:r>
            <a:r>
              <a:rPr lang="en-US" sz="3200" dirty="0"/>
              <a:t> </a:t>
            </a:r>
            <a:r>
              <a:rPr lang="en-US" sz="3200" dirty="0" err="1"/>
              <a:t>viên</a:t>
            </a:r>
            <a:r>
              <a:rPr lang="en-US" sz="3200" dirty="0"/>
              <a:t>: </a:t>
            </a:r>
            <a:r>
              <a:rPr lang="en-US" sz="3200" dirty="0" err="1"/>
              <a:t>Đỗ</a:t>
            </a:r>
            <a:r>
              <a:rPr lang="en-US" sz="3200" dirty="0"/>
              <a:t> Duy </a:t>
            </a:r>
            <a:r>
              <a:rPr lang="en-US" sz="3200" dirty="0" err="1"/>
              <a:t>Cốp</a:t>
            </a:r>
            <a:br>
              <a:rPr lang="en-US" sz="3200" dirty="0"/>
            </a:br>
            <a:r>
              <a:rPr lang="en-US" sz="3200" dirty="0" err="1"/>
              <a:t>Lớp</a:t>
            </a:r>
            <a:r>
              <a:rPr lang="en-US" sz="3200" dirty="0"/>
              <a:t>: k58KTP</a:t>
            </a:r>
          </a:p>
        </p:txBody>
      </p:sp>
      <p:sp>
        <p:nvSpPr>
          <p:cNvPr id="3" name="Text Placeholder 2">
            <a:extLst>
              <a:ext uri="{FF2B5EF4-FFF2-40B4-BE49-F238E27FC236}">
                <a16:creationId xmlns:a16="http://schemas.microsoft.com/office/drawing/2014/main" id="{F2F89A71-152F-608B-F3F7-21BE6CA7E7F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10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44C9-3D65-9E13-9F52-2E3197F95024}"/>
              </a:ext>
            </a:extLst>
          </p:cNvPr>
          <p:cNvSpPr>
            <a:spLocks noGrp="1"/>
          </p:cNvSpPr>
          <p:nvPr>
            <p:ph type="title"/>
          </p:nvPr>
        </p:nvSpPr>
        <p:spPr>
          <a:xfrm>
            <a:off x="838200" y="365125"/>
            <a:ext cx="10515600" cy="1052195"/>
          </a:xfrm>
        </p:spPr>
        <p:txBody>
          <a:bodyPr>
            <a:normAutofit/>
          </a:bodyPr>
          <a:lstStyle/>
          <a:p>
            <a:r>
              <a:rPr lang="en-US" sz="2000" dirty="0">
                <a:latin typeface="Times New Roman" panose="02020603050405020304" pitchFamily="18" charset="0"/>
                <a:cs typeface="Times New Roman" panose="02020603050405020304" pitchFamily="18" charset="0"/>
              </a:rPr>
              <a:t>Ở </a:t>
            </a:r>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Developer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nâng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SQL Server </a:t>
            </a: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p>
        </p:txBody>
      </p:sp>
      <p:pic>
        <p:nvPicPr>
          <p:cNvPr id="5" name="Content Placeholder 4">
            <a:extLst>
              <a:ext uri="{FF2B5EF4-FFF2-40B4-BE49-F238E27FC236}">
                <a16:creationId xmlns:a16="http://schemas.microsoft.com/office/drawing/2014/main" id="{C81F29E8-831A-C708-9313-D2FE23764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1490472"/>
            <a:ext cx="8037576" cy="4551553"/>
          </a:xfrm>
        </p:spPr>
      </p:pic>
    </p:spTree>
    <p:extLst>
      <p:ext uri="{BB962C8B-B14F-4D97-AF65-F5344CB8AC3E}">
        <p14:creationId xmlns:p14="http://schemas.microsoft.com/office/powerpoint/2010/main" val="72904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E0B7-7483-7F32-740B-F55AC6F1AA72}"/>
              </a:ext>
            </a:extLst>
          </p:cNvPr>
          <p:cNvSpPr>
            <a:spLocks noGrp="1"/>
          </p:cNvSpPr>
          <p:nvPr>
            <p:ph type="title"/>
          </p:nvPr>
        </p:nvSpPr>
        <p:spPr/>
        <p:txBody>
          <a:bodyPr>
            <a:normAutofit/>
          </a:bodyPr>
          <a:lstStyle/>
          <a:p>
            <a:r>
              <a:rPr lang="en-US" sz="2000" dirty="0" err="1"/>
              <a:t>Chọn</a:t>
            </a:r>
            <a:r>
              <a:rPr lang="en-US" sz="2000" dirty="0"/>
              <a:t> </a:t>
            </a:r>
            <a:r>
              <a:rPr lang="en-US" sz="2000" dirty="0" err="1"/>
              <a:t>vào</a:t>
            </a:r>
            <a:r>
              <a:rPr lang="en-US" sz="2000" dirty="0"/>
              <a:t> ô I accept the license terms and </a:t>
            </a:r>
            <a:r>
              <a:rPr lang="en-US" sz="2000" dirty="0" err="1"/>
              <a:t>rồi</a:t>
            </a:r>
            <a:r>
              <a:rPr lang="en-US" sz="2000" dirty="0"/>
              <a:t> </a:t>
            </a:r>
            <a:r>
              <a:rPr lang="en-US" sz="2000" dirty="0" err="1"/>
              <a:t>ấn</a:t>
            </a:r>
            <a:r>
              <a:rPr lang="en-US" sz="2000" dirty="0"/>
              <a:t> next</a:t>
            </a:r>
          </a:p>
        </p:txBody>
      </p:sp>
      <p:pic>
        <p:nvPicPr>
          <p:cNvPr id="5" name="Content Placeholder 4">
            <a:extLst>
              <a:ext uri="{FF2B5EF4-FFF2-40B4-BE49-F238E27FC236}">
                <a16:creationId xmlns:a16="http://schemas.microsoft.com/office/drawing/2014/main" id="{18192FD8-5B58-15C9-0245-2F5D36681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163892"/>
            <a:ext cx="7671816" cy="3881437"/>
          </a:xfrm>
        </p:spPr>
      </p:pic>
    </p:spTree>
    <p:extLst>
      <p:ext uri="{BB962C8B-B14F-4D97-AF65-F5344CB8AC3E}">
        <p14:creationId xmlns:p14="http://schemas.microsoft.com/office/powerpoint/2010/main" val="145128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C75E-3ABC-D0F1-7E70-DB4D9E5C050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CC733BA-C265-058B-1CCF-F549ED13958E}"/>
              </a:ext>
            </a:extLst>
          </p:cNvPr>
          <p:cNvSpPr>
            <a:spLocks noGrp="1"/>
          </p:cNvSpPr>
          <p:nvPr>
            <p:ph type="subTitle" idx="1"/>
          </p:nvPr>
        </p:nvSpPr>
        <p:spPr>
          <a:xfrm>
            <a:off x="1524000" y="5239512"/>
            <a:ext cx="9144000" cy="1243584"/>
          </a:xfrm>
        </p:spPr>
        <p:txBody>
          <a:bodyPr>
            <a:normAutofit/>
          </a:bodyPr>
          <a:lstStyle/>
          <a:p>
            <a:r>
              <a:rPr lang="en-US" sz="2000" dirty="0" err="1"/>
              <a:t>Chọn</a:t>
            </a:r>
            <a:r>
              <a:rPr lang="en-US" sz="2000" dirty="0"/>
              <a:t> </a:t>
            </a:r>
            <a:r>
              <a:rPr lang="en-US" sz="2000" dirty="0" err="1"/>
              <a:t>phần</a:t>
            </a:r>
            <a:r>
              <a:rPr lang="en-US" sz="2000" dirty="0"/>
              <a:t> </a:t>
            </a:r>
            <a:r>
              <a:rPr lang="en-US" sz="2000" dirty="0" err="1"/>
              <a:t>này</a:t>
            </a:r>
            <a:r>
              <a:rPr lang="en-US" sz="2000" dirty="0"/>
              <a:t> </a:t>
            </a:r>
            <a:r>
              <a:rPr lang="en-US" sz="2000" dirty="0" err="1"/>
              <a:t>thì</a:t>
            </a:r>
            <a:r>
              <a:rPr lang="en-US" sz="2000" dirty="0"/>
              <a:t> </a:t>
            </a:r>
            <a:r>
              <a:rPr lang="en-US" sz="2000" dirty="0" err="1"/>
              <a:t>bỏ</a:t>
            </a:r>
            <a:r>
              <a:rPr lang="en-US" sz="2000" dirty="0"/>
              <a:t> </a:t>
            </a:r>
            <a:r>
              <a:rPr lang="en-US" sz="2000" dirty="0" err="1"/>
              <a:t>tích</a:t>
            </a:r>
            <a:r>
              <a:rPr lang="en-US" sz="2000" dirty="0"/>
              <a:t> ở </a:t>
            </a:r>
            <a:r>
              <a:rPr lang="en-US" sz="2000" dirty="0" err="1"/>
              <a:t>chỗ</a:t>
            </a:r>
            <a:r>
              <a:rPr lang="en-US" sz="2000" dirty="0"/>
              <a:t> </a:t>
            </a:r>
            <a:r>
              <a:rPr lang="en-US" sz="2000" dirty="0" err="1"/>
              <a:t>Azuze</a:t>
            </a:r>
            <a:r>
              <a:rPr lang="en-US" sz="2000" dirty="0"/>
              <a:t> Extension for SQL Server </a:t>
            </a:r>
            <a:r>
              <a:rPr lang="en-US" sz="2000" dirty="0" err="1"/>
              <a:t>xong</a:t>
            </a:r>
            <a:r>
              <a:rPr lang="en-US" sz="2000" dirty="0"/>
              <a:t> </a:t>
            </a:r>
            <a:r>
              <a:rPr lang="en-US" sz="2000" dirty="0" err="1"/>
              <a:t>ấn</a:t>
            </a:r>
            <a:r>
              <a:rPr lang="en-US" sz="2000" dirty="0"/>
              <a:t> </a:t>
            </a:r>
            <a:r>
              <a:rPr lang="en-US" sz="2000" dirty="0" err="1"/>
              <a:t>netx</a:t>
            </a:r>
            <a:endParaRPr lang="en-US" sz="2000" dirty="0"/>
          </a:p>
        </p:txBody>
      </p:sp>
      <p:pic>
        <p:nvPicPr>
          <p:cNvPr id="5" name="Picture 4">
            <a:extLst>
              <a:ext uri="{FF2B5EF4-FFF2-40B4-BE49-F238E27FC236}">
                <a16:creationId xmlns:a16="http://schemas.microsoft.com/office/drawing/2014/main" id="{8D606CF5-30AD-493D-13A6-AF2316582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24" y="905256"/>
            <a:ext cx="8741664" cy="4334256"/>
          </a:xfrm>
          <a:prstGeom prst="rect">
            <a:avLst/>
          </a:prstGeom>
        </p:spPr>
      </p:pic>
    </p:spTree>
    <p:extLst>
      <p:ext uri="{BB962C8B-B14F-4D97-AF65-F5344CB8AC3E}">
        <p14:creationId xmlns:p14="http://schemas.microsoft.com/office/powerpoint/2010/main" val="39193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2FD2-5DB8-986C-D1F6-7C512734BC89}"/>
              </a:ext>
            </a:extLst>
          </p:cNvPr>
          <p:cNvSpPr>
            <a:spLocks noGrp="1"/>
          </p:cNvSpPr>
          <p:nvPr>
            <p:ph type="title"/>
          </p:nvPr>
        </p:nvSpPr>
        <p:spPr/>
        <p:txBody>
          <a:bodyPr>
            <a:normAutofit/>
          </a:bodyPr>
          <a:lstStyle/>
          <a:p>
            <a:r>
              <a:rPr lang="en-US" sz="2000" dirty="0" err="1"/>
              <a:t>Ấn</a:t>
            </a:r>
            <a:r>
              <a:rPr lang="en-US" sz="2000" dirty="0"/>
              <a:t> </a:t>
            </a:r>
            <a:r>
              <a:rPr lang="en-US" sz="2000" dirty="0" err="1"/>
              <a:t>vào</a:t>
            </a:r>
            <a:r>
              <a:rPr lang="en-US" sz="2000" dirty="0"/>
              <a:t> select all </a:t>
            </a:r>
            <a:r>
              <a:rPr lang="en-US" sz="2000" dirty="0" err="1"/>
              <a:t>để</a:t>
            </a:r>
            <a:r>
              <a:rPr lang="en-US" sz="2000" dirty="0"/>
              <a:t> </a:t>
            </a:r>
            <a:r>
              <a:rPr lang="en-US" sz="2000" dirty="0" err="1"/>
              <a:t>nó</a:t>
            </a:r>
            <a:r>
              <a:rPr lang="en-US" sz="2000" dirty="0"/>
              <a:t> </a:t>
            </a:r>
            <a:r>
              <a:rPr lang="en-US" sz="2000" dirty="0" err="1"/>
              <a:t>hiển</a:t>
            </a:r>
            <a:r>
              <a:rPr lang="en-US" sz="2000" dirty="0"/>
              <a:t> </a:t>
            </a:r>
            <a:r>
              <a:rPr lang="en-US" sz="2000" dirty="0" err="1"/>
              <a:t>thị</a:t>
            </a:r>
            <a:r>
              <a:rPr lang="en-US" sz="2000" dirty="0"/>
              <a:t> </a:t>
            </a:r>
            <a:r>
              <a:rPr lang="en-US" sz="2000" dirty="0" err="1"/>
              <a:t>nên</a:t>
            </a:r>
            <a:r>
              <a:rPr lang="en-US" sz="2000" dirty="0"/>
              <a:t> </a:t>
            </a:r>
            <a:r>
              <a:rPr lang="en-US" sz="2000" dirty="0" err="1"/>
              <a:t>hết</a:t>
            </a:r>
            <a:r>
              <a:rPr lang="en-US" sz="2000" dirty="0"/>
              <a:t> </a:t>
            </a:r>
            <a:r>
              <a:rPr lang="en-US" sz="2000" dirty="0" err="1"/>
              <a:t>các</a:t>
            </a:r>
            <a:r>
              <a:rPr lang="en-US" sz="2000" dirty="0"/>
              <a:t> ô ,</a:t>
            </a:r>
            <a:r>
              <a:rPr lang="en-US" sz="2000" dirty="0" err="1"/>
              <a:t>xong</a:t>
            </a:r>
            <a:r>
              <a:rPr lang="en-US" sz="2000" dirty="0"/>
              <a:t> </a:t>
            </a:r>
            <a:r>
              <a:rPr lang="en-US" sz="2000" dirty="0" err="1"/>
              <a:t>rồi</a:t>
            </a:r>
            <a:r>
              <a:rPr lang="en-US" sz="2000" dirty="0"/>
              <a:t> </a:t>
            </a:r>
            <a:r>
              <a:rPr lang="en-US" sz="2000" dirty="0" err="1"/>
              <a:t>ấn</a:t>
            </a:r>
            <a:r>
              <a:rPr lang="en-US" sz="2000" dirty="0"/>
              <a:t> next </a:t>
            </a:r>
          </a:p>
        </p:txBody>
      </p:sp>
      <p:pic>
        <p:nvPicPr>
          <p:cNvPr id="5" name="Content Placeholder 4">
            <a:extLst>
              <a:ext uri="{FF2B5EF4-FFF2-40B4-BE49-F238E27FC236}">
                <a16:creationId xmlns:a16="http://schemas.microsoft.com/office/drawing/2014/main" id="{4DBC86D0-491D-8702-C337-A750A7F05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106425"/>
            <a:ext cx="7991856" cy="4288536"/>
          </a:xfrm>
        </p:spPr>
      </p:pic>
    </p:spTree>
    <p:extLst>
      <p:ext uri="{BB962C8B-B14F-4D97-AF65-F5344CB8AC3E}">
        <p14:creationId xmlns:p14="http://schemas.microsoft.com/office/powerpoint/2010/main" val="284770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7606-FC5F-5F37-B0C9-5690D80FA701}"/>
              </a:ext>
            </a:extLst>
          </p:cNvPr>
          <p:cNvSpPr>
            <a:spLocks noGrp="1"/>
          </p:cNvSpPr>
          <p:nvPr>
            <p:ph type="title"/>
          </p:nvPr>
        </p:nvSpPr>
        <p:spPr/>
        <p:txBody>
          <a:bodyPr>
            <a:normAutofit/>
          </a:bodyPr>
          <a:lstStyle/>
          <a:p>
            <a:r>
              <a:rPr lang="en-US" sz="2000" dirty="0" err="1"/>
              <a:t>Chọn</a:t>
            </a:r>
            <a:r>
              <a:rPr lang="en-US" sz="2000" dirty="0"/>
              <a:t> </a:t>
            </a:r>
            <a:r>
              <a:rPr lang="en-US" sz="2000" dirty="0" err="1"/>
              <a:t>vào</a:t>
            </a:r>
            <a:r>
              <a:rPr lang="en-US" sz="2000" dirty="0"/>
              <a:t> Default instance </a:t>
            </a:r>
            <a:r>
              <a:rPr lang="en-US" sz="2000" dirty="0" err="1"/>
              <a:t>hoặc</a:t>
            </a:r>
            <a:r>
              <a:rPr lang="en-US" sz="2000" dirty="0"/>
              <a:t> named instance </a:t>
            </a:r>
            <a:r>
              <a:rPr lang="en-US" sz="2000" dirty="0" err="1"/>
              <a:t>nhưng</a:t>
            </a:r>
            <a:r>
              <a:rPr lang="en-US" sz="2000" dirty="0"/>
              <a:t> </a:t>
            </a:r>
            <a:r>
              <a:rPr lang="en-US" sz="2000" dirty="0" err="1"/>
              <a:t>em</a:t>
            </a:r>
            <a:r>
              <a:rPr lang="en-US" sz="2000" dirty="0"/>
              <a:t> </a:t>
            </a:r>
            <a:r>
              <a:rPr lang="en-US" sz="2000" dirty="0" err="1"/>
              <a:t>chọn</a:t>
            </a:r>
            <a:r>
              <a:rPr lang="en-US" sz="2000" dirty="0"/>
              <a:t> Named instance </a:t>
            </a:r>
            <a:r>
              <a:rPr lang="en-US" sz="2000" dirty="0" err="1"/>
              <a:t>xong</a:t>
            </a:r>
            <a:r>
              <a:rPr lang="en-US" sz="2000" dirty="0"/>
              <a:t> </a:t>
            </a:r>
            <a:r>
              <a:rPr lang="en-US" sz="2000" dirty="0" err="1"/>
              <a:t>đó</a:t>
            </a:r>
            <a:r>
              <a:rPr lang="en-US" sz="2000" dirty="0"/>
              <a:t> </a:t>
            </a:r>
            <a:r>
              <a:rPr lang="en-US" sz="2000" dirty="0" err="1"/>
              <a:t>em</a:t>
            </a:r>
            <a:r>
              <a:rPr lang="en-US" sz="2000" dirty="0"/>
              <a:t> </a:t>
            </a:r>
            <a:r>
              <a:rPr lang="en-US" sz="2000" dirty="0" err="1"/>
              <a:t>ấn</a:t>
            </a:r>
            <a:r>
              <a:rPr lang="en-US" sz="2000" dirty="0"/>
              <a:t> Next</a:t>
            </a:r>
          </a:p>
        </p:txBody>
      </p:sp>
      <p:pic>
        <p:nvPicPr>
          <p:cNvPr id="5" name="Content Placeholder 4">
            <a:extLst>
              <a:ext uri="{FF2B5EF4-FFF2-40B4-BE49-F238E27FC236}">
                <a16:creationId xmlns:a16="http://schemas.microsoft.com/office/drawing/2014/main" id="{4F407D29-A5A4-DA2D-6ABC-AC69DD685D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427480"/>
            <a:ext cx="8274642" cy="4318000"/>
          </a:xfrm>
        </p:spPr>
      </p:pic>
    </p:spTree>
    <p:extLst>
      <p:ext uri="{BB962C8B-B14F-4D97-AF65-F5344CB8AC3E}">
        <p14:creationId xmlns:p14="http://schemas.microsoft.com/office/powerpoint/2010/main" val="153943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8AA8-1C4C-6582-5F06-45E1117DB94A}"/>
              </a:ext>
            </a:extLst>
          </p:cNvPr>
          <p:cNvSpPr>
            <a:spLocks noGrp="1"/>
          </p:cNvSpPr>
          <p:nvPr>
            <p:ph type="title"/>
          </p:nvPr>
        </p:nvSpPr>
        <p:spPr/>
        <p:txBody>
          <a:bodyPr>
            <a:normAutofit/>
          </a:bodyPr>
          <a:lstStyle/>
          <a:p>
            <a:r>
              <a:rPr lang="en-US" sz="2000" dirty="0"/>
              <a:t>Ở </a:t>
            </a:r>
            <a:r>
              <a:rPr lang="en-US" sz="2000" dirty="0" err="1"/>
              <a:t>phần</a:t>
            </a:r>
            <a:r>
              <a:rPr lang="en-US" sz="2000" dirty="0"/>
              <a:t> </a:t>
            </a:r>
            <a:r>
              <a:rPr lang="en-US" sz="2000" dirty="0" err="1"/>
              <a:t>này</a:t>
            </a:r>
            <a:r>
              <a:rPr lang="en-US" sz="2000" dirty="0"/>
              <a:t> </a:t>
            </a:r>
            <a:r>
              <a:rPr lang="en-US" sz="2000" dirty="0" err="1"/>
              <a:t>có</a:t>
            </a:r>
            <a:r>
              <a:rPr lang="en-US" sz="2000" dirty="0"/>
              <a:t> 2 </a:t>
            </a:r>
            <a:r>
              <a:rPr lang="en-US" sz="2000" dirty="0" err="1"/>
              <a:t>sự</a:t>
            </a:r>
            <a:r>
              <a:rPr lang="en-US" sz="2000" dirty="0"/>
              <a:t> </a:t>
            </a:r>
            <a:r>
              <a:rPr lang="en-US" sz="2000" dirty="0" err="1"/>
              <a:t>lựa</a:t>
            </a:r>
            <a:r>
              <a:rPr lang="en-US" sz="2000" dirty="0"/>
              <a:t> </a:t>
            </a:r>
            <a:r>
              <a:rPr lang="en-US" sz="2000" dirty="0" err="1"/>
              <a:t>chọn</a:t>
            </a:r>
            <a:r>
              <a:rPr lang="en-US" sz="2000" dirty="0"/>
              <a:t> ,</a:t>
            </a:r>
            <a:r>
              <a:rPr lang="en-US" sz="2000" dirty="0" err="1"/>
              <a:t>chọn</a:t>
            </a:r>
            <a:r>
              <a:rPr lang="en-US" sz="2000" dirty="0"/>
              <a:t> Default instance :</a:t>
            </a:r>
            <a:r>
              <a:rPr lang="en-US" sz="2000" dirty="0" err="1"/>
              <a:t>để</a:t>
            </a:r>
            <a:r>
              <a:rPr lang="en-US" sz="2000" dirty="0"/>
              <a:t> </a:t>
            </a:r>
            <a:r>
              <a:rPr lang="en-US" sz="2000" dirty="0" err="1"/>
              <a:t>đặt</a:t>
            </a:r>
            <a:r>
              <a:rPr lang="en-US" sz="2000" dirty="0"/>
              <a:t> </a:t>
            </a:r>
            <a:r>
              <a:rPr lang="en-US" sz="2000" dirty="0" err="1"/>
              <a:t>tên</a:t>
            </a:r>
            <a:r>
              <a:rPr lang="en-US" sz="2000" dirty="0"/>
              <a:t> </a:t>
            </a:r>
            <a:r>
              <a:rPr lang="en-US" sz="2000" dirty="0" err="1"/>
              <a:t>mặc</a:t>
            </a:r>
            <a:r>
              <a:rPr lang="en-US" sz="2000" dirty="0"/>
              <a:t> </a:t>
            </a:r>
            <a:r>
              <a:rPr lang="en-US" sz="2000" dirty="0" err="1"/>
              <a:t>định</a:t>
            </a:r>
            <a:r>
              <a:rPr lang="en-US" sz="2000" dirty="0"/>
              <a:t> ,</a:t>
            </a:r>
            <a:r>
              <a:rPr lang="en-US" sz="2000" dirty="0" err="1"/>
              <a:t>còn</a:t>
            </a:r>
            <a:r>
              <a:rPr lang="en-US" sz="2000" dirty="0"/>
              <a:t> Named instance </a:t>
            </a:r>
            <a:r>
              <a:rPr lang="en-US" sz="2000" dirty="0" err="1"/>
              <a:t>để</a:t>
            </a:r>
            <a:r>
              <a:rPr lang="en-US" sz="2000" dirty="0"/>
              <a:t> </a:t>
            </a:r>
            <a:r>
              <a:rPr lang="en-US" sz="2000" dirty="0" err="1"/>
              <a:t>đặt</a:t>
            </a:r>
            <a:r>
              <a:rPr lang="en-US" sz="2000" dirty="0"/>
              <a:t> </a:t>
            </a:r>
            <a:r>
              <a:rPr lang="en-US" sz="2000" dirty="0" err="1"/>
              <a:t>tên</a:t>
            </a:r>
            <a:r>
              <a:rPr lang="en-US" sz="2000" dirty="0"/>
              <a:t> </a:t>
            </a:r>
            <a:r>
              <a:rPr lang="en-US" sz="2000" dirty="0" err="1"/>
              <a:t>xong</a:t>
            </a:r>
            <a:r>
              <a:rPr lang="en-US" sz="2000" dirty="0"/>
              <a:t> </a:t>
            </a:r>
            <a:r>
              <a:rPr lang="en-US" sz="2000" dirty="0" err="1"/>
              <a:t>đó</a:t>
            </a:r>
            <a:r>
              <a:rPr lang="en-US" sz="2000" dirty="0"/>
              <a:t> </a:t>
            </a:r>
            <a:r>
              <a:rPr lang="en-US" sz="2000" dirty="0" err="1"/>
              <a:t>ấn</a:t>
            </a:r>
            <a:r>
              <a:rPr lang="en-US" sz="2000" dirty="0"/>
              <a:t> next </a:t>
            </a:r>
          </a:p>
        </p:txBody>
      </p:sp>
      <p:pic>
        <p:nvPicPr>
          <p:cNvPr id="5" name="Content Placeholder 4">
            <a:extLst>
              <a:ext uri="{FF2B5EF4-FFF2-40B4-BE49-F238E27FC236}">
                <a16:creationId xmlns:a16="http://schemas.microsoft.com/office/drawing/2014/main" id="{BF04F10B-01E4-E562-A7C4-E9CB8D3C8A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40" y="1450721"/>
            <a:ext cx="8906256" cy="4351338"/>
          </a:xfrm>
        </p:spPr>
      </p:pic>
    </p:spTree>
    <p:extLst>
      <p:ext uri="{BB962C8B-B14F-4D97-AF65-F5344CB8AC3E}">
        <p14:creationId xmlns:p14="http://schemas.microsoft.com/office/powerpoint/2010/main" val="120417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0946-0467-12C9-673D-B89B56AB35AE}"/>
              </a:ext>
            </a:extLst>
          </p:cNvPr>
          <p:cNvSpPr>
            <a:spLocks noGrp="1"/>
          </p:cNvSpPr>
          <p:nvPr>
            <p:ph type="title"/>
          </p:nvPr>
        </p:nvSpPr>
        <p:spPr/>
        <p:txBody>
          <a:bodyPr>
            <a:normAutofit/>
          </a:bodyPr>
          <a:lstStyle/>
          <a:p>
            <a:r>
              <a:rPr lang="en-US" sz="2000" dirty="0"/>
              <a:t>Sau </a:t>
            </a:r>
            <a:r>
              <a:rPr lang="en-US" sz="2000" dirty="0" err="1"/>
              <a:t>ấn</a:t>
            </a:r>
            <a:r>
              <a:rPr lang="en-US" sz="2000" dirty="0"/>
              <a:t> next </a:t>
            </a:r>
            <a:r>
              <a:rPr lang="en-US" sz="2000" dirty="0" err="1"/>
              <a:t>xong</a:t>
            </a:r>
            <a:r>
              <a:rPr lang="en-US" sz="2000" dirty="0"/>
              <a:t> </a:t>
            </a:r>
            <a:r>
              <a:rPr lang="en-US" sz="2000" dirty="0" err="1"/>
              <a:t>đợi</a:t>
            </a:r>
            <a:r>
              <a:rPr lang="en-US" sz="2000" dirty="0"/>
              <a:t> 1 </a:t>
            </a:r>
            <a:r>
              <a:rPr lang="en-US" sz="2000" dirty="0" err="1"/>
              <a:t>lúc</a:t>
            </a:r>
            <a:endParaRPr lang="en-US" sz="2000" dirty="0"/>
          </a:p>
        </p:txBody>
      </p:sp>
      <p:pic>
        <p:nvPicPr>
          <p:cNvPr id="5" name="Content Placeholder 4">
            <a:extLst>
              <a:ext uri="{FF2B5EF4-FFF2-40B4-BE49-F238E27FC236}">
                <a16:creationId xmlns:a16="http://schemas.microsoft.com/office/drawing/2014/main" id="{21881EBA-0C2F-F5AF-3FC3-1FB5C21D0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256" y="1207008"/>
            <a:ext cx="8750808" cy="4835017"/>
          </a:xfrm>
        </p:spPr>
      </p:pic>
    </p:spTree>
    <p:extLst>
      <p:ext uri="{BB962C8B-B14F-4D97-AF65-F5344CB8AC3E}">
        <p14:creationId xmlns:p14="http://schemas.microsoft.com/office/powerpoint/2010/main" val="149935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EA24-7044-E3E1-E5AB-9BE2712570EF}"/>
              </a:ext>
            </a:extLst>
          </p:cNvPr>
          <p:cNvSpPr>
            <a:spLocks noGrp="1"/>
          </p:cNvSpPr>
          <p:nvPr>
            <p:ph type="title"/>
          </p:nvPr>
        </p:nvSpPr>
        <p:spPr/>
        <p:txBody>
          <a:bodyPr>
            <a:normAutofit/>
          </a:bodyPr>
          <a:lstStyle/>
          <a:p>
            <a:r>
              <a:rPr lang="en-US" sz="2000" dirty="0"/>
              <a:t>Xong </a:t>
            </a:r>
            <a:r>
              <a:rPr lang="en-US" sz="2000" dirty="0" err="1"/>
              <a:t>rồi</a:t>
            </a:r>
            <a:r>
              <a:rPr lang="en-US" sz="2000" dirty="0"/>
              <a:t> </a:t>
            </a:r>
            <a:r>
              <a:rPr lang="en-US" sz="2000" dirty="0" err="1"/>
              <a:t>phần</a:t>
            </a:r>
            <a:r>
              <a:rPr lang="en-US" sz="2000" dirty="0"/>
              <a:t> </a:t>
            </a:r>
            <a:r>
              <a:rPr lang="en-US" sz="2000" dirty="0" err="1"/>
              <a:t>này</a:t>
            </a:r>
            <a:r>
              <a:rPr lang="en-US" sz="2000" dirty="0"/>
              <a:t> </a:t>
            </a:r>
            <a:r>
              <a:rPr lang="en-US" sz="2000" dirty="0" err="1"/>
              <a:t>mình</a:t>
            </a:r>
            <a:r>
              <a:rPr lang="en-US" sz="2000" dirty="0"/>
              <a:t> </a:t>
            </a:r>
            <a:r>
              <a:rPr lang="en-US" sz="2000" dirty="0" err="1"/>
              <a:t>lại</a:t>
            </a:r>
            <a:r>
              <a:rPr lang="en-US" sz="2000" dirty="0"/>
              <a:t> </a:t>
            </a:r>
            <a:r>
              <a:rPr lang="en-US" sz="2000" dirty="0" err="1"/>
              <a:t>ấn</a:t>
            </a:r>
            <a:r>
              <a:rPr lang="en-US" sz="2000" dirty="0"/>
              <a:t> next </a:t>
            </a:r>
            <a:r>
              <a:rPr lang="en-US" sz="2000" dirty="0" err="1"/>
              <a:t>tiếp</a:t>
            </a:r>
            <a:endParaRPr lang="en-US" sz="2000" dirty="0"/>
          </a:p>
        </p:txBody>
      </p:sp>
      <p:pic>
        <p:nvPicPr>
          <p:cNvPr id="5" name="Content Placeholder 4">
            <a:extLst>
              <a:ext uri="{FF2B5EF4-FFF2-40B4-BE49-F238E27FC236}">
                <a16:creationId xmlns:a16="http://schemas.microsoft.com/office/drawing/2014/main" id="{04ACBD49-54B7-1CD8-AFCC-FBF0676EEC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308" y="1142048"/>
            <a:ext cx="8808720" cy="4351338"/>
          </a:xfrm>
        </p:spPr>
      </p:pic>
    </p:spTree>
    <p:extLst>
      <p:ext uri="{BB962C8B-B14F-4D97-AF65-F5344CB8AC3E}">
        <p14:creationId xmlns:p14="http://schemas.microsoft.com/office/powerpoint/2010/main" val="402558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1371-899B-49CA-BBD8-7318DADD559F}"/>
              </a:ext>
            </a:extLst>
          </p:cNvPr>
          <p:cNvSpPr>
            <a:spLocks noGrp="1"/>
          </p:cNvSpPr>
          <p:nvPr>
            <p:ph type="title"/>
          </p:nvPr>
        </p:nvSpPr>
        <p:spPr/>
        <p:txBody>
          <a:bodyPr>
            <a:normAutofit/>
          </a:bodyPr>
          <a:lstStyle/>
          <a:p>
            <a:r>
              <a:rPr lang="en-US" sz="2000" dirty="0" err="1"/>
              <a:t>Chọn</a:t>
            </a:r>
            <a:r>
              <a:rPr lang="en-US" sz="2000" dirty="0"/>
              <a:t> Mixed Mode ,</a:t>
            </a:r>
            <a:r>
              <a:rPr lang="en-US" sz="2000" dirty="0" err="1"/>
              <a:t>đây</a:t>
            </a:r>
            <a:r>
              <a:rPr lang="en-US" sz="2000" dirty="0"/>
              <a:t> </a:t>
            </a:r>
            <a:r>
              <a:rPr lang="en-US" sz="2000" dirty="0" err="1"/>
              <a:t>phần</a:t>
            </a:r>
            <a:r>
              <a:rPr lang="en-US" sz="2000" dirty="0"/>
              <a:t> </a:t>
            </a:r>
            <a:r>
              <a:rPr lang="en-US" sz="2000" dirty="0" err="1"/>
              <a:t>để</a:t>
            </a:r>
            <a:r>
              <a:rPr lang="en-US" sz="2000" dirty="0"/>
              <a:t> </a:t>
            </a:r>
            <a:r>
              <a:rPr lang="en-US" sz="2000" dirty="0" err="1"/>
              <a:t>đặt</a:t>
            </a:r>
            <a:r>
              <a:rPr lang="en-US" sz="2000" dirty="0"/>
              <a:t> </a:t>
            </a:r>
            <a:r>
              <a:rPr lang="en-US" sz="2000" dirty="0" err="1"/>
              <a:t>mật</a:t>
            </a:r>
            <a:r>
              <a:rPr lang="en-US" sz="2000" dirty="0"/>
              <a:t> </a:t>
            </a:r>
            <a:r>
              <a:rPr lang="en-US" sz="2000" dirty="0" err="1"/>
              <a:t>khẩu</a:t>
            </a:r>
            <a:r>
              <a:rPr lang="en-US" sz="2000" dirty="0"/>
              <a:t> ,</a:t>
            </a:r>
            <a:r>
              <a:rPr lang="en-US" sz="2000" dirty="0" err="1"/>
              <a:t>đặt</a:t>
            </a:r>
            <a:r>
              <a:rPr lang="en-US" sz="2000" dirty="0"/>
              <a:t> </a:t>
            </a:r>
            <a:r>
              <a:rPr lang="en-US" sz="2000" dirty="0" err="1"/>
              <a:t>mật</a:t>
            </a:r>
            <a:r>
              <a:rPr lang="en-US" sz="2000" dirty="0"/>
              <a:t> </a:t>
            </a:r>
            <a:r>
              <a:rPr lang="en-US" sz="2000" dirty="0" err="1"/>
              <a:t>khẩu</a:t>
            </a:r>
            <a:r>
              <a:rPr lang="en-US" sz="2000" dirty="0"/>
              <a:t> </a:t>
            </a:r>
            <a:r>
              <a:rPr lang="en-US" sz="2000" dirty="0" err="1"/>
              <a:t>xong</a:t>
            </a:r>
            <a:r>
              <a:rPr lang="en-US" sz="2000" dirty="0"/>
              <a:t> </a:t>
            </a:r>
            <a:r>
              <a:rPr lang="en-US" sz="2000" dirty="0" err="1"/>
              <a:t>rồi</a:t>
            </a:r>
            <a:r>
              <a:rPr lang="en-US" sz="2000" dirty="0"/>
              <a:t> </a:t>
            </a:r>
            <a:r>
              <a:rPr lang="en-US" sz="2000" dirty="0" err="1"/>
              <a:t>mình</a:t>
            </a:r>
            <a:r>
              <a:rPr lang="en-US" sz="2000" dirty="0"/>
              <a:t> </a:t>
            </a:r>
            <a:r>
              <a:rPr lang="en-US" sz="2000" dirty="0" err="1"/>
              <a:t>ấn</a:t>
            </a:r>
            <a:r>
              <a:rPr lang="en-US" sz="2000" dirty="0"/>
              <a:t> next .</a:t>
            </a:r>
          </a:p>
        </p:txBody>
      </p:sp>
      <p:pic>
        <p:nvPicPr>
          <p:cNvPr id="5" name="Content Placeholder 4">
            <a:extLst>
              <a:ext uri="{FF2B5EF4-FFF2-40B4-BE49-F238E27FC236}">
                <a16:creationId xmlns:a16="http://schemas.microsoft.com/office/drawing/2014/main" id="{DB75CF9F-EB05-6FEF-37AE-7B20608FD7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384" y="1459865"/>
            <a:ext cx="8769096" cy="4351338"/>
          </a:xfrm>
        </p:spPr>
      </p:pic>
    </p:spTree>
    <p:extLst>
      <p:ext uri="{BB962C8B-B14F-4D97-AF65-F5344CB8AC3E}">
        <p14:creationId xmlns:p14="http://schemas.microsoft.com/office/powerpoint/2010/main" val="306326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FD7E-FBE6-0C5A-8BE6-93D3924A9861}"/>
              </a:ext>
            </a:extLst>
          </p:cNvPr>
          <p:cNvSpPr>
            <a:spLocks noGrp="1"/>
          </p:cNvSpPr>
          <p:nvPr>
            <p:ph type="title"/>
          </p:nvPr>
        </p:nvSpPr>
        <p:spPr/>
        <p:txBody>
          <a:bodyPr>
            <a:normAutofit/>
          </a:bodyPr>
          <a:lstStyle/>
          <a:p>
            <a:pPr algn="ctr"/>
            <a:r>
              <a:rPr lang="en-US" sz="2000" dirty="0"/>
              <a:t>Ở </a:t>
            </a:r>
            <a:r>
              <a:rPr lang="en-US" sz="2000" dirty="0" err="1"/>
              <a:t>đây</a:t>
            </a:r>
            <a:r>
              <a:rPr lang="en-US" sz="2000" dirty="0"/>
              <a:t> </a:t>
            </a:r>
            <a:r>
              <a:rPr lang="en-US" sz="2000" dirty="0" err="1"/>
              <a:t>thì</a:t>
            </a:r>
            <a:r>
              <a:rPr lang="en-US" sz="2000" dirty="0"/>
              <a:t> </a:t>
            </a:r>
            <a:r>
              <a:rPr lang="en-US" sz="2000" dirty="0" err="1"/>
              <a:t>chọn</a:t>
            </a:r>
            <a:r>
              <a:rPr lang="en-US" sz="2000" dirty="0"/>
              <a:t> add current User </a:t>
            </a:r>
            <a:r>
              <a:rPr lang="en-US" sz="2000" dirty="0" err="1"/>
              <a:t>rồi</a:t>
            </a:r>
            <a:r>
              <a:rPr lang="en-US" sz="2000" dirty="0"/>
              <a:t> </a:t>
            </a:r>
            <a:r>
              <a:rPr lang="en-US" sz="2000" dirty="0" err="1"/>
              <a:t>ấn</a:t>
            </a:r>
            <a:r>
              <a:rPr lang="en-US" sz="2000" dirty="0"/>
              <a:t> next.</a:t>
            </a:r>
          </a:p>
        </p:txBody>
      </p:sp>
      <p:pic>
        <p:nvPicPr>
          <p:cNvPr id="5" name="Content Placeholder 4">
            <a:extLst>
              <a:ext uri="{FF2B5EF4-FFF2-40B4-BE49-F238E27FC236}">
                <a16:creationId xmlns:a16="http://schemas.microsoft.com/office/drawing/2014/main" id="{8A39E248-6D7A-7B7D-4A7E-0AA17A267E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072" y="1188720"/>
            <a:ext cx="8697930" cy="4853305"/>
          </a:xfrm>
        </p:spPr>
      </p:pic>
    </p:spTree>
    <p:extLst>
      <p:ext uri="{BB962C8B-B14F-4D97-AF65-F5344CB8AC3E}">
        <p14:creationId xmlns:p14="http://schemas.microsoft.com/office/powerpoint/2010/main" val="402157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2B99-222F-7E69-536D-09E0538CE4D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8E1B5B0-397D-94AB-228B-F29425EB0A5F}"/>
              </a:ext>
            </a:extLst>
          </p:cNvPr>
          <p:cNvSpPr>
            <a:spLocks noGrp="1"/>
          </p:cNvSpPr>
          <p:nvPr>
            <p:ph type="subTitle" idx="1"/>
          </p:nvPr>
        </p:nvSpPr>
        <p:spPr>
          <a:xfrm>
            <a:off x="1450848" y="4342702"/>
            <a:ext cx="9144000" cy="1655762"/>
          </a:xfrm>
        </p:spPr>
        <p:txBody>
          <a:bodyPr/>
          <a:lstStyle/>
          <a:p>
            <a:pPr algn="ctr"/>
            <a:r>
              <a:rPr lang="en-US" sz="2000" b="1" dirty="0"/>
              <a:t>Cài </a:t>
            </a:r>
            <a:r>
              <a:rPr lang="en-US" sz="2000" b="1" dirty="0" err="1"/>
              <a:t>đặt</a:t>
            </a:r>
            <a:r>
              <a:rPr lang="en-US" sz="2000" b="1" dirty="0"/>
              <a:t> </a:t>
            </a:r>
            <a:r>
              <a:rPr lang="en-US" sz="2000" b="1" dirty="0" err="1"/>
              <a:t>phần</a:t>
            </a:r>
            <a:r>
              <a:rPr lang="en-US" sz="2000" b="1" dirty="0"/>
              <a:t> </a:t>
            </a:r>
            <a:r>
              <a:rPr lang="en-US" sz="2000" b="1" dirty="0" err="1"/>
              <a:t>mềm</a:t>
            </a:r>
            <a:r>
              <a:rPr lang="en-US" sz="2000" b="1" dirty="0"/>
              <a:t> SQL Server 2022 </a:t>
            </a:r>
            <a:r>
              <a:rPr lang="en-US" sz="2000" b="1" dirty="0" err="1"/>
              <a:t>phiên</a:t>
            </a:r>
            <a:r>
              <a:rPr lang="en-US" sz="2000" b="1" dirty="0"/>
              <a:t> </a:t>
            </a:r>
            <a:r>
              <a:rPr lang="en-US" sz="2000" b="1" dirty="0" err="1"/>
              <a:t>bản</a:t>
            </a:r>
            <a:r>
              <a:rPr lang="en-US" sz="2000" b="1" dirty="0"/>
              <a:t> </a:t>
            </a:r>
            <a:r>
              <a:rPr lang="en-US" sz="2000" b="1" dirty="0" err="1"/>
              <a:t>miễn</a:t>
            </a:r>
            <a:r>
              <a:rPr lang="en-US" sz="2000" b="1" dirty="0"/>
              <a:t> </a:t>
            </a:r>
            <a:r>
              <a:rPr lang="en-US" sz="2000" b="1" dirty="0" err="1"/>
              <a:t>phí</a:t>
            </a:r>
            <a:r>
              <a:rPr lang="en-US" sz="2000" b="1" dirty="0"/>
              <a:t> </a:t>
            </a:r>
            <a:r>
              <a:rPr lang="en-US" sz="2000" b="1" dirty="0" err="1"/>
              <a:t>đầy</a:t>
            </a:r>
            <a:r>
              <a:rPr lang="en-US" sz="2000" b="1" dirty="0"/>
              <a:t> </a:t>
            </a:r>
            <a:r>
              <a:rPr lang="en-US" sz="2000" b="1" dirty="0" err="1"/>
              <a:t>đủ</a:t>
            </a:r>
            <a:r>
              <a:rPr lang="en-US" sz="2000" b="1" dirty="0"/>
              <a:t> </a:t>
            </a:r>
            <a:r>
              <a:rPr lang="en-US" sz="2000" b="1" dirty="0" err="1"/>
              <a:t>tính</a:t>
            </a:r>
            <a:r>
              <a:rPr lang="en-US" sz="2000" b="1" dirty="0"/>
              <a:t> </a:t>
            </a:r>
            <a:r>
              <a:rPr lang="en-US" sz="2000" b="1" dirty="0" err="1"/>
              <a:t>năng</a:t>
            </a:r>
            <a:r>
              <a:rPr lang="en-US" sz="2000" b="1" dirty="0"/>
              <a:t> ,</a:t>
            </a:r>
            <a:r>
              <a:rPr lang="en-US" sz="2000" b="1" dirty="0" err="1"/>
              <a:t>xong</a:t>
            </a:r>
            <a:r>
              <a:rPr lang="en-US" sz="2000" b="1" dirty="0"/>
              <a:t> </a:t>
            </a:r>
            <a:r>
              <a:rPr lang="en-US" sz="2000" b="1" dirty="0" err="1"/>
              <a:t>chọn</a:t>
            </a:r>
            <a:r>
              <a:rPr lang="en-US" sz="2000" b="1" dirty="0"/>
              <a:t> Developer </a:t>
            </a:r>
            <a:r>
              <a:rPr lang="en-US" sz="2000" b="1" dirty="0" err="1"/>
              <a:t>ấn</a:t>
            </a:r>
            <a:r>
              <a:rPr lang="en-US" sz="2000" b="1" dirty="0"/>
              <a:t> </a:t>
            </a:r>
            <a:r>
              <a:rPr lang="en-US" sz="2000" b="1" dirty="0" err="1"/>
              <a:t>tải</a:t>
            </a:r>
            <a:r>
              <a:rPr lang="en-US" sz="2000" b="1" dirty="0"/>
              <a:t> </a:t>
            </a:r>
            <a:r>
              <a:rPr lang="en-US" sz="2000" b="1" dirty="0" err="1"/>
              <a:t>xuống</a:t>
            </a:r>
            <a:r>
              <a:rPr lang="en-US" dirty="0"/>
              <a:t>.</a:t>
            </a:r>
          </a:p>
        </p:txBody>
      </p:sp>
      <p:pic>
        <p:nvPicPr>
          <p:cNvPr id="5" name="Picture 4">
            <a:extLst>
              <a:ext uri="{FF2B5EF4-FFF2-40B4-BE49-F238E27FC236}">
                <a16:creationId xmlns:a16="http://schemas.microsoft.com/office/drawing/2014/main" id="{BCA446A9-85FC-7CBD-8AD7-2260125F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067" y="466017"/>
            <a:ext cx="8458200" cy="3730752"/>
          </a:xfrm>
          <a:prstGeom prst="rect">
            <a:avLst/>
          </a:prstGeom>
        </p:spPr>
      </p:pic>
    </p:spTree>
    <p:extLst>
      <p:ext uri="{BB962C8B-B14F-4D97-AF65-F5344CB8AC3E}">
        <p14:creationId xmlns:p14="http://schemas.microsoft.com/office/powerpoint/2010/main" val="4064355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FE77-A749-E58A-FBFF-4EF11F5B9ADE}"/>
              </a:ext>
            </a:extLst>
          </p:cNvPr>
          <p:cNvSpPr>
            <a:spLocks noGrp="1"/>
          </p:cNvSpPr>
          <p:nvPr>
            <p:ph type="title"/>
          </p:nvPr>
        </p:nvSpPr>
        <p:spPr/>
        <p:txBody>
          <a:bodyPr>
            <a:normAutofit/>
          </a:bodyPr>
          <a:lstStyle/>
          <a:p>
            <a:pPr algn="ctr"/>
            <a:r>
              <a:rPr lang="en-US" sz="2000" dirty="0" err="1"/>
              <a:t>Phần</a:t>
            </a:r>
            <a:r>
              <a:rPr lang="en-US" sz="2000" dirty="0"/>
              <a:t> </a:t>
            </a:r>
            <a:r>
              <a:rPr lang="en-US" sz="2000" dirty="0" err="1"/>
              <a:t>này</a:t>
            </a:r>
            <a:r>
              <a:rPr lang="en-US" sz="2000" dirty="0"/>
              <a:t> </a:t>
            </a:r>
            <a:r>
              <a:rPr lang="en-US" sz="2000" dirty="0" err="1"/>
              <a:t>lại</a:t>
            </a:r>
            <a:r>
              <a:rPr lang="en-US" sz="2000" dirty="0"/>
              <a:t> </a:t>
            </a:r>
            <a:r>
              <a:rPr lang="en-US" sz="2000" dirty="0" err="1"/>
              <a:t>ấn</a:t>
            </a:r>
            <a:r>
              <a:rPr lang="en-US" sz="2000" dirty="0"/>
              <a:t> next </a:t>
            </a:r>
            <a:r>
              <a:rPr lang="en-US" sz="2000" dirty="0" err="1"/>
              <a:t>tiếp</a:t>
            </a:r>
            <a:r>
              <a:rPr lang="en-US" sz="2000" dirty="0"/>
              <a:t>.</a:t>
            </a:r>
          </a:p>
        </p:txBody>
      </p:sp>
      <p:pic>
        <p:nvPicPr>
          <p:cNvPr id="5" name="Content Placeholder 4">
            <a:extLst>
              <a:ext uri="{FF2B5EF4-FFF2-40B4-BE49-F238E27FC236}">
                <a16:creationId xmlns:a16="http://schemas.microsoft.com/office/drawing/2014/main" id="{DF27EE86-2ECB-4649-4B15-F14DE0476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080071"/>
            <a:ext cx="8596668" cy="4825873"/>
          </a:xfrm>
        </p:spPr>
      </p:pic>
    </p:spTree>
    <p:extLst>
      <p:ext uri="{BB962C8B-B14F-4D97-AF65-F5344CB8AC3E}">
        <p14:creationId xmlns:p14="http://schemas.microsoft.com/office/powerpoint/2010/main" val="1613246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042E-9405-704B-AE40-1406680679C5}"/>
              </a:ext>
            </a:extLst>
          </p:cNvPr>
          <p:cNvSpPr>
            <a:spLocks noGrp="1"/>
          </p:cNvSpPr>
          <p:nvPr>
            <p:ph type="title"/>
          </p:nvPr>
        </p:nvSpPr>
        <p:spPr/>
        <p:txBody>
          <a:bodyPr>
            <a:normAutofit/>
          </a:bodyPr>
          <a:lstStyle/>
          <a:p>
            <a:pPr algn="ctr"/>
            <a:r>
              <a:rPr lang="en-US" sz="2000" dirty="0"/>
              <a:t>Xong </a:t>
            </a:r>
            <a:r>
              <a:rPr lang="en-US" sz="2000" dirty="0" err="1"/>
              <a:t>lại</a:t>
            </a:r>
            <a:r>
              <a:rPr lang="en-US" sz="2000" dirty="0"/>
              <a:t> </a:t>
            </a:r>
            <a:r>
              <a:rPr lang="en-US" sz="2000" dirty="0" err="1"/>
              <a:t>ấn</a:t>
            </a:r>
            <a:r>
              <a:rPr lang="en-US" sz="2000" dirty="0"/>
              <a:t> next </a:t>
            </a:r>
            <a:r>
              <a:rPr lang="en-US" sz="2000" dirty="0" err="1"/>
              <a:t>tiếp</a:t>
            </a:r>
            <a:r>
              <a:rPr lang="en-US" sz="2000" dirty="0"/>
              <a:t>.</a:t>
            </a:r>
          </a:p>
        </p:txBody>
      </p:sp>
      <p:pic>
        <p:nvPicPr>
          <p:cNvPr id="5" name="Content Placeholder 4">
            <a:extLst>
              <a:ext uri="{FF2B5EF4-FFF2-40B4-BE49-F238E27FC236}">
                <a16:creationId xmlns:a16="http://schemas.microsoft.com/office/drawing/2014/main" id="{5D6B4A6B-E93E-0742-A19E-E3BB599A6E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774" y="1170432"/>
            <a:ext cx="8596668" cy="4789297"/>
          </a:xfrm>
        </p:spPr>
      </p:pic>
    </p:spTree>
    <p:extLst>
      <p:ext uri="{BB962C8B-B14F-4D97-AF65-F5344CB8AC3E}">
        <p14:creationId xmlns:p14="http://schemas.microsoft.com/office/powerpoint/2010/main" val="2906709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9578-1EEC-9003-7E0B-CB6C7FBBA817}"/>
              </a:ext>
            </a:extLst>
          </p:cNvPr>
          <p:cNvSpPr>
            <a:spLocks noGrp="1"/>
          </p:cNvSpPr>
          <p:nvPr>
            <p:ph type="title"/>
          </p:nvPr>
        </p:nvSpPr>
        <p:spPr/>
        <p:txBody>
          <a:bodyPr>
            <a:normAutofit/>
          </a:bodyPr>
          <a:lstStyle/>
          <a:p>
            <a:pPr algn="ctr"/>
            <a:r>
              <a:rPr lang="en-US" sz="2000" dirty="0" err="1"/>
              <a:t>Lại</a:t>
            </a:r>
            <a:r>
              <a:rPr lang="en-US" sz="2000" dirty="0"/>
              <a:t> </a:t>
            </a:r>
            <a:r>
              <a:rPr lang="en-US" sz="2000" dirty="0" err="1"/>
              <a:t>ấn</a:t>
            </a:r>
            <a:r>
              <a:rPr lang="en-US" sz="2000" dirty="0"/>
              <a:t> next </a:t>
            </a:r>
            <a:r>
              <a:rPr lang="en-US" sz="2000" dirty="0" err="1"/>
              <a:t>tiếp</a:t>
            </a:r>
            <a:r>
              <a:rPr lang="en-US" sz="2000" dirty="0"/>
              <a:t>.</a:t>
            </a:r>
          </a:p>
        </p:txBody>
      </p:sp>
      <p:pic>
        <p:nvPicPr>
          <p:cNvPr id="5" name="Content Placeholder 4">
            <a:extLst>
              <a:ext uri="{FF2B5EF4-FFF2-40B4-BE49-F238E27FC236}">
                <a16:creationId xmlns:a16="http://schemas.microsoft.com/office/drawing/2014/main" id="{1D5847CE-C2FE-6DE3-18F0-B7440D155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510" y="1170432"/>
            <a:ext cx="8402657" cy="4707001"/>
          </a:xfrm>
        </p:spPr>
      </p:pic>
    </p:spTree>
    <p:extLst>
      <p:ext uri="{BB962C8B-B14F-4D97-AF65-F5344CB8AC3E}">
        <p14:creationId xmlns:p14="http://schemas.microsoft.com/office/powerpoint/2010/main" val="3684200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D341-38E8-9CFB-4770-7311007CA44C}"/>
              </a:ext>
            </a:extLst>
          </p:cNvPr>
          <p:cNvSpPr>
            <a:spLocks noGrp="1"/>
          </p:cNvSpPr>
          <p:nvPr>
            <p:ph type="title"/>
          </p:nvPr>
        </p:nvSpPr>
        <p:spPr/>
        <p:txBody>
          <a:bodyPr>
            <a:normAutofit/>
          </a:bodyPr>
          <a:lstStyle/>
          <a:p>
            <a:pPr algn="ctr"/>
            <a:r>
              <a:rPr lang="en-US" sz="2000" dirty="0" err="1"/>
              <a:t>Đợi</a:t>
            </a:r>
            <a:r>
              <a:rPr lang="en-US" sz="2000" dirty="0"/>
              <a:t> 1 </a:t>
            </a:r>
            <a:r>
              <a:rPr lang="en-US" sz="2000" dirty="0" err="1"/>
              <a:t>lúc</a:t>
            </a:r>
            <a:r>
              <a:rPr lang="en-US" sz="2000" dirty="0"/>
              <a:t> </a:t>
            </a:r>
            <a:r>
              <a:rPr lang="en-US" sz="2000" dirty="0" err="1"/>
              <a:t>để</a:t>
            </a:r>
            <a:r>
              <a:rPr lang="en-US" sz="2000" dirty="0"/>
              <a:t> </a:t>
            </a:r>
            <a:r>
              <a:rPr lang="en-US" sz="2000" dirty="0" err="1"/>
              <a:t>nó</a:t>
            </a:r>
            <a:r>
              <a:rPr lang="en-US" sz="2000" dirty="0"/>
              <a:t> </a:t>
            </a:r>
            <a:r>
              <a:rPr lang="en-US" sz="2000" dirty="0" err="1"/>
              <a:t>tải</a:t>
            </a:r>
            <a:r>
              <a:rPr lang="en-US" sz="2000" dirty="0"/>
              <a:t> </a:t>
            </a:r>
            <a:r>
              <a:rPr lang="en-US" sz="2000" dirty="0" err="1"/>
              <a:t>xuống</a:t>
            </a:r>
            <a:r>
              <a:rPr lang="en-US" sz="2000" dirty="0"/>
              <a:t> ,</a:t>
            </a:r>
            <a:r>
              <a:rPr lang="en-US" sz="2000" dirty="0" err="1"/>
              <a:t>xong</a:t>
            </a:r>
            <a:r>
              <a:rPr lang="en-US" sz="2000" dirty="0"/>
              <a:t> </a:t>
            </a:r>
            <a:r>
              <a:rPr lang="en-US" sz="2000" dirty="0" err="1"/>
              <a:t>rồi</a:t>
            </a:r>
            <a:r>
              <a:rPr lang="en-US" sz="2000" dirty="0"/>
              <a:t> </a:t>
            </a:r>
            <a:r>
              <a:rPr lang="en-US" sz="2000" dirty="0" err="1"/>
              <a:t>mình</a:t>
            </a:r>
            <a:r>
              <a:rPr lang="en-US" sz="2000" dirty="0"/>
              <a:t> </a:t>
            </a:r>
            <a:r>
              <a:rPr lang="en-US" sz="2000" dirty="0" err="1"/>
              <a:t>lại</a:t>
            </a:r>
            <a:r>
              <a:rPr lang="en-US" sz="2000" dirty="0"/>
              <a:t> </a:t>
            </a:r>
            <a:r>
              <a:rPr lang="en-US" sz="2000" dirty="0" err="1"/>
              <a:t>ấn</a:t>
            </a:r>
            <a:r>
              <a:rPr lang="en-US" sz="2000" dirty="0"/>
              <a:t> next.</a:t>
            </a:r>
          </a:p>
        </p:txBody>
      </p:sp>
      <p:pic>
        <p:nvPicPr>
          <p:cNvPr id="5" name="Content Placeholder 4">
            <a:extLst>
              <a:ext uri="{FF2B5EF4-FFF2-40B4-BE49-F238E27FC236}">
                <a16:creationId xmlns:a16="http://schemas.microsoft.com/office/drawing/2014/main" id="{502EF6D3-E3B9-9C60-3F03-442E59F092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392" y="1243584"/>
            <a:ext cx="8596667" cy="4798441"/>
          </a:xfrm>
        </p:spPr>
      </p:pic>
    </p:spTree>
    <p:extLst>
      <p:ext uri="{BB962C8B-B14F-4D97-AF65-F5344CB8AC3E}">
        <p14:creationId xmlns:p14="http://schemas.microsoft.com/office/powerpoint/2010/main" val="1096858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1F79-078C-CD20-9E4A-71FF5B478AB1}"/>
              </a:ext>
            </a:extLst>
          </p:cNvPr>
          <p:cNvSpPr>
            <a:spLocks noGrp="1"/>
          </p:cNvSpPr>
          <p:nvPr>
            <p:ph type="title"/>
          </p:nvPr>
        </p:nvSpPr>
        <p:spPr/>
        <p:txBody>
          <a:bodyPr>
            <a:normAutofit/>
          </a:bodyPr>
          <a:lstStyle/>
          <a:p>
            <a:pPr algn="ctr"/>
            <a:r>
              <a:rPr lang="en-US" sz="2000" dirty="0" err="1"/>
              <a:t>Đây</a:t>
            </a:r>
            <a:r>
              <a:rPr lang="en-US" sz="2000" dirty="0"/>
              <a:t> </a:t>
            </a:r>
            <a:r>
              <a:rPr lang="en-US" sz="2000" dirty="0" err="1"/>
              <a:t>là</a:t>
            </a:r>
            <a:r>
              <a:rPr lang="en-US" sz="2000" dirty="0"/>
              <a:t> </a:t>
            </a:r>
            <a:r>
              <a:rPr lang="en-US" sz="2000" dirty="0" err="1"/>
              <a:t>phần</a:t>
            </a:r>
            <a:r>
              <a:rPr lang="en-US" sz="2000" dirty="0"/>
              <a:t> </a:t>
            </a:r>
            <a:r>
              <a:rPr lang="en-US" sz="2000" dirty="0" err="1"/>
              <a:t>Sql</a:t>
            </a:r>
            <a:r>
              <a:rPr lang="en-US" sz="2000" dirty="0"/>
              <a:t> server configuration </a:t>
            </a:r>
            <a:r>
              <a:rPr lang="en-US" sz="2000" dirty="0" err="1"/>
              <a:t>managre</a:t>
            </a:r>
            <a:r>
              <a:rPr lang="en-US" sz="2000" dirty="0"/>
              <a:t> , </a:t>
            </a:r>
            <a:r>
              <a:rPr lang="en-US" sz="2000" dirty="0" err="1"/>
              <a:t>đây</a:t>
            </a:r>
            <a:r>
              <a:rPr lang="en-US" sz="2000" dirty="0"/>
              <a:t> </a:t>
            </a:r>
            <a:r>
              <a:rPr lang="en-US" sz="2000" dirty="0" err="1"/>
              <a:t>là</a:t>
            </a:r>
            <a:r>
              <a:rPr lang="en-US" sz="2000" dirty="0"/>
              <a:t> </a:t>
            </a:r>
            <a:r>
              <a:rPr lang="en-US" sz="2000" dirty="0" err="1"/>
              <a:t>phần</a:t>
            </a:r>
            <a:r>
              <a:rPr lang="en-US" sz="2000" dirty="0"/>
              <a:t> </a:t>
            </a:r>
            <a:r>
              <a:rPr lang="en-US" sz="2000" dirty="0" err="1"/>
              <a:t>hiển</a:t>
            </a:r>
            <a:r>
              <a:rPr lang="en-US" sz="2000" dirty="0"/>
              <a:t> </a:t>
            </a:r>
            <a:r>
              <a:rPr lang="en-US" sz="2000" dirty="0" err="1"/>
              <a:t>thị</a:t>
            </a:r>
            <a:r>
              <a:rPr lang="en-US" sz="2000" dirty="0"/>
              <a:t> </a:t>
            </a:r>
            <a:r>
              <a:rPr lang="en-US" sz="2000" dirty="0" err="1"/>
              <a:t>sau</a:t>
            </a:r>
            <a:r>
              <a:rPr lang="en-US" sz="2000" dirty="0"/>
              <a:t> </a:t>
            </a:r>
            <a:r>
              <a:rPr lang="en-US" sz="2000" dirty="0" err="1"/>
              <a:t>khi</a:t>
            </a:r>
            <a:r>
              <a:rPr lang="en-US" sz="2000" dirty="0"/>
              <a:t> </a:t>
            </a:r>
            <a:r>
              <a:rPr lang="en-US" sz="2000" dirty="0" err="1"/>
              <a:t>chạy</a:t>
            </a:r>
            <a:r>
              <a:rPr lang="en-US" sz="2000" dirty="0"/>
              <a:t> .</a:t>
            </a:r>
          </a:p>
        </p:txBody>
      </p:sp>
      <p:pic>
        <p:nvPicPr>
          <p:cNvPr id="5" name="Content Placeholder 4">
            <a:extLst>
              <a:ext uri="{FF2B5EF4-FFF2-40B4-BE49-F238E27FC236}">
                <a16:creationId xmlns:a16="http://schemas.microsoft.com/office/drawing/2014/main" id="{F06ED5D2-A888-1AD9-7BA7-9E638768E1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533779"/>
            <a:ext cx="8596312" cy="4610989"/>
          </a:xfrm>
        </p:spPr>
      </p:pic>
    </p:spTree>
    <p:extLst>
      <p:ext uri="{BB962C8B-B14F-4D97-AF65-F5344CB8AC3E}">
        <p14:creationId xmlns:p14="http://schemas.microsoft.com/office/powerpoint/2010/main" val="2962090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229F-56C6-4BAA-3548-676BE32DD5BE}"/>
              </a:ext>
            </a:extLst>
          </p:cNvPr>
          <p:cNvSpPr>
            <a:spLocks noGrp="1"/>
          </p:cNvSpPr>
          <p:nvPr>
            <p:ph type="ctrTitle"/>
          </p:nvPr>
        </p:nvSpPr>
        <p:spPr>
          <a:xfrm>
            <a:off x="1507067" y="329184"/>
            <a:ext cx="7766936" cy="1307592"/>
          </a:xfrm>
        </p:spPr>
        <p:txBody>
          <a:bodyPr/>
          <a:lstStyle/>
          <a:p>
            <a:endParaRPr lang="en-US" dirty="0"/>
          </a:p>
        </p:txBody>
      </p:sp>
      <p:sp>
        <p:nvSpPr>
          <p:cNvPr id="3" name="Subtitle 2">
            <a:extLst>
              <a:ext uri="{FF2B5EF4-FFF2-40B4-BE49-F238E27FC236}">
                <a16:creationId xmlns:a16="http://schemas.microsoft.com/office/drawing/2014/main" id="{7DD454C8-6A84-1D08-E1C3-884CDF2104DD}"/>
              </a:ext>
            </a:extLst>
          </p:cNvPr>
          <p:cNvSpPr>
            <a:spLocks noGrp="1"/>
          </p:cNvSpPr>
          <p:nvPr>
            <p:ph type="subTitle" idx="1"/>
          </p:nvPr>
        </p:nvSpPr>
        <p:spPr>
          <a:xfrm>
            <a:off x="1507067" y="3630168"/>
            <a:ext cx="7766936" cy="1819656"/>
          </a:xfrm>
        </p:spPr>
        <p:txBody>
          <a:bodyPr/>
          <a:lstStyle/>
          <a:p>
            <a:endParaRPr lang="en-US" dirty="0"/>
          </a:p>
        </p:txBody>
      </p:sp>
      <p:pic>
        <p:nvPicPr>
          <p:cNvPr id="5" name="Picture 4">
            <a:extLst>
              <a:ext uri="{FF2B5EF4-FFF2-40B4-BE49-F238E27FC236}">
                <a16:creationId xmlns:a16="http://schemas.microsoft.com/office/drawing/2014/main" id="{84B222BD-6EDC-B4FA-E025-54C4D0ED7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265176"/>
            <a:ext cx="8257032" cy="6080760"/>
          </a:xfrm>
          <a:prstGeom prst="rect">
            <a:avLst/>
          </a:prstGeom>
        </p:spPr>
      </p:pic>
    </p:spTree>
    <p:extLst>
      <p:ext uri="{BB962C8B-B14F-4D97-AF65-F5344CB8AC3E}">
        <p14:creationId xmlns:p14="http://schemas.microsoft.com/office/powerpoint/2010/main" val="183976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DE9E-98CE-5700-53A3-AA584178AD4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F9A75F9-ECAA-E2E1-3D5B-0E8BD75403B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450D53E2-C47B-78B5-3A5C-7D7E3E24E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3" y="480060"/>
            <a:ext cx="9171432" cy="5897880"/>
          </a:xfrm>
          <a:prstGeom prst="rect">
            <a:avLst/>
          </a:prstGeom>
        </p:spPr>
      </p:pic>
    </p:spTree>
    <p:extLst>
      <p:ext uri="{BB962C8B-B14F-4D97-AF65-F5344CB8AC3E}">
        <p14:creationId xmlns:p14="http://schemas.microsoft.com/office/powerpoint/2010/main" val="344686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F477-1F25-CC80-9EE1-11EC1144A2E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AC402B0-481E-9F89-7A64-9C1EB4E3DAAE}"/>
              </a:ext>
            </a:extLst>
          </p:cNvPr>
          <p:cNvSpPr>
            <a:spLocks noGrp="1"/>
          </p:cNvSpPr>
          <p:nvPr>
            <p:ph type="subTitle" idx="1"/>
          </p:nvPr>
        </p:nvSpPr>
        <p:spPr>
          <a:xfrm>
            <a:off x="1524000" y="5138928"/>
            <a:ext cx="9144000" cy="1554480"/>
          </a:xfrm>
        </p:spPr>
        <p:txBody>
          <a:bodyPr>
            <a:normAutofit/>
          </a:bodyPr>
          <a:lstStyle/>
          <a:p>
            <a:pPr algn="l"/>
            <a:r>
              <a:rPr lang="en-US" sz="3200" dirty="0" err="1"/>
              <a:t>Chọn</a:t>
            </a:r>
            <a:r>
              <a:rPr lang="en-US" sz="3200" dirty="0"/>
              <a:t> DOWNLOAD MEDIA.</a:t>
            </a:r>
          </a:p>
        </p:txBody>
      </p:sp>
      <p:pic>
        <p:nvPicPr>
          <p:cNvPr id="5" name="Picture 4">
            <a:extLst>
              <a:ext uri="{FF2B5EF4-FFF2-40B4-BE49-F238E27FC236}">
                <a16:creationId xmlns:a16="http://schemas.microsoft.com/office/drawing/2014/main" id="{0DC863CC-CEEF-14F6-62EE-A80ECC883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09" y="1122363"/>
            <a:ext cx="8997696" cy="3733101"/>
          </a:xfrm>
          <a:prstGeom prst="rect">
            <a:avLst/>
          </a:prstGeom>
        </p:spPr>
      </p:pic>
    </p:spTree>
    <p:extLst>
      <p:ext uri="{BB962C8B-B14F-4D97-AF65-F5344CB8AC3E}">
        <p14:creationId xmlns:p14="http://schemas.microsoft.com/office/powerpoint/2010/main" val="326788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E107-A57C-C77D-1288-DEB4383823CE}"/>
              </a:ext>
            </a:extLst>
          </p:cNvPr>
          <p:cNvSpPr>
            <a:spLocks noGrp="1"/>
          </p:cNvSpPr>
          <p:nvPr>
            <p:ph type="title"/>
          </p:nvPr>
        </p:nvSpPr>
        <p:spPr/>
        <p:txBody>
          <a:bodyPr>
            <a:normAutofit/>
          </a:bodyPr>
          <a:lstStyle/>
          <a:p>
            <a:pPr algn="ctr"/>
            <a:r>
              <a:rPr lang="en-US" sz="3200" dirty="0" err="1"/>
              <a:t>Ấn</a:t>
            </a:r>
            <a:r>
              <a:rPr lang="en-US" sz="3200" dirty="0"/>
              <a:t> </a:t>
            </a:r>
            <a:r>
              <a:rPr lang="en-US" sz="3200" dirty="0" err="1"/>
              <a:t>vào</a:t>
            </a:r>
            <a:r>
              <a:rPr lang="en-US" sz="3200" dirty="0"/>
              <a:t> ISO </a:t>
            </a:r>
            <a:r>
              <a:rPr lang="en-US" sz="3200" dirty="0" err="1"/>
              <a:t>để</a:t>
            </a:r>
            <a:r>
              <a:rPr lang="en-US" sz="3200" dirty="0"/>
              <a:t> dowl </a:t>
            </a:r>
            <a:r>
              <a:rPr lang="en-US" sz="3200" dirty="0" err="1"/>
              <a:t>phần</a:t>
            </a:r>
            <a:r>
              <a:rPr lang="en-US" sz="3200" dirty="0"/>
              <a:t> ISO </a:t>
            </a:r>
            <a:r>
              <a:rPr lang="en-US" sz="3200" dirty="0" err="1"/>
              <a:t>đấy</a:t>
            </a:r>
            <a:r>
              <a:rPr lang="en-US" sz="3200" dirty="0"/>
              <a:t> </a:t>
            </a:r>
            <a:r>
              <a:rPr lang="en-US" sz="3200" dirty="0" err="1"/>
              <a:t>xuống</a:t>
            </a:r>
            <a:r>
              <a:rPr lang="en-US" sz="3200" dirty="0"/>
              <a:t> </a:t>
            </a:r>
            <a:r>
              <a:rPr lang="en-US" sz="3200" dirty="0" err="1"/>
              <a:t>xong</a:t>
            </a:r>
            <a:r>
              <a:rPr lang="en-US" sz="3200" dirty="0"/>
              <a:t> </a:t>
            </a:r>
            <a:r>
              <a:rPr lang="en-US" sz="3200" dirty="0" err="1"/>
              <a:t>ấn</a:t>
            </a:r>
            <a:r>
              <a:rPr lang="en-US" sz="3200" dirty="0"/>
              <a:t> </a:t>
            </a:r>
            <a:r>
              <a:rPr lang="en-US" sz="3200" dirty="0" err="1"/>
              <a:t>chữ</a:t>
            </a:r>
            <a:r>
              <a:rPr lang="en-US" sz="3200" dirty="0"/>
              <a:t> dowl </a:t>
            </a:r>
            <a:r>
              <a:rPr lang="en-US" sz="3200" dirty="0" err="1"/>
              <a:t>để</a:t>
            </a:r>
            <a:r>
              <a:rPr lang="en-US" sz="3200" dirty="0"/>
              <a:t> </a:t>
            </a:r>
            <a:r>
              <a:rPr lang="en-US" sz="3200" dirty="0" err="1"/>
              <a:t>tải</a:t>
            </a:r>
            <a:r>
              <a:rPr lang="en-US" sz="3200" dirty="0"/>
              <a:t> </a:t>
            </a:r>
            <a:r>
              <a:rPr lang="en-US" sz="3200" dirty="0" err="1"/>
              <a:t>xuống</a:t>
            </a:r>
            <a:r>
              <a:rPr lang="en-US" sz="3200" dirty="0"/>
              <a:t>.</a:t>
            </a:r>
          </a:p>
        </p:txBody>
      </p:sp>
      <p:pic>
        <p:nvPicPr>
          <p:cNvPr id="5" name="Content Placeholder 4">
            <a:extLst>
              <a:ext uri="{FF2B5EF4-FFF2-40B4-BE49-F238E27FC236}">
                <a16:creationId xmlns:a16="http://schemas.microsoft.com/office/drawing/2014/main" id="{7C9C27B0-E470-AC64-5B1C-28A443471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4151" y="2160588"/>
            <a:ext cx="5163736" cy="3881437"/>
          </a:xfrm>
        </p:spPr>
      </p:pic>
    </p:spTree>
    <p:extLst>
      <p:ext uri="{BB962C8B-B14F-4D97-AF65-F5344CB8AC3E}">
        <p14:creationId xmlns:p14="http://schemas.microsoft.com/office/powerpoint/2010/main" val="269511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6EBD-5ACA-63E2-87A2-66FDD10FF466}"/>
              </a:ext>
            </a:extLst>
          </p:cNvPr>
          <p:cNvSpPr>
            <a:spLocks noGrp="1"/>
          </p:cNvSpPr>
          <p:nvPr>
            <p:ph type="title"/>
          </p:nvPr>
        </p:nvSpPr>
        <p:spPr/>
        <p:txBody>
          <a:bodyPr>
            <a:normAutofit/>
          </a:bodyPr>
          <a:lstStyle/>
          <a:p>
            <a:r>
              <a:rPr lang="en-US" sz="3200" dirty="0" err="1"/>
              <a:t>Chọn</a:t>
            </a:r>
            <a:r>
              <a:rPr lang="en-US" sz="3200" dirty="0"/>
              <a:t> </a:t>
            </a:r>
            <a:r>
              <a:rPr lang="en-US" sz="3200" dirty="0" err="1"/>
              <a:t>xong</a:t>
            </a:r>
            <a:r>
              <a:rPr lang="en-US" sz="3200" dirty="0"/>
              <a:t> </a:t>
            </a:r>
            <a:r>
              <a:rPr lang="en-US" sz="3200" dirty="0" err="1"/>
              <a:t>phần</a:t>
            </a:r>
            <a:r>
              <a:rPr lang="en-US" sz="3200" dirty="0"/>
              <a:t> ISO </a:t>
            </a:r>
            <a:r>
              <a:rPr lang="en-US" sz="3200" dirty="0" err="1"/>
              <a:t>xong</a:t>
            </a:r>
            <a:r>
              <a:rPr lang="en-US" sz="3200" dirty="0"/>
              <a:t> </a:t>
            </a:r>
            <a:r>
              <a:rPr lang="en-US" sz="3200" dirty="0" err="1"/>
              <a:t>ấn</a:t>
            </a:r>
            <a:r>
              <a:rPr lang="en-US" sz="3200" dirty="0"/>
              <a:t> </a:t>
            </a:r>
            <a:r>
              <a:rPr lang="en-US" sz="3200" dirty="0" err="1"/>
              <a:t>vào</a:t>
            </a:r>
            <a:r>
              <a:rPr lang="en-US" sz="3200" dirty="0"/>
              <a:t> open </a:t>
            </a:r>
            <a:r>
              <a:rPr lang="en-US" sz="3200" dirty="0" err="1"/>
              <a:t>foder</a:t>
            </a:r>
            <a:r>
              <a:rPr lang="en-US" sz="3200" dirty="0"/>
              <a:t>.</a:t>
            </a:r>
          </a:p>
        </p:txBody>
      </p:sp>
      <p:pic>
        <p:nvPicPr>
          <p:cNvPr id="5" name="Content Placeholder 4">
            <a:extLst>
              <a:ext uri="{FF2B5EF4-FFF2-40B4-BE49-F238E27FC236}">
                <a16:creationId xmlns:a16="http://schemas.microsoft.com/office/drawing/2014/main" id="{1181C98D-6A62-42A0-978E-35D0BAAD7D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253471" cy="4351338"/>
          </a:xfrm>
        </p:spPr>
      </p:pic>
    </p:spTree>
    <p:extLst>
      <p:ext uri="{BB962C8B-B14F-4D97-AF65-F5344CB8AC3E}">
        <p14:creationId xmlns:p14="http://schemas.microsoft.com/office/powerpoint/2010/main" val="5358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6843-1413-49B8-5AB0-B5FBEACC0CB9}"/>
              </a:ext>
            </a:extLst>
          </p:cNvPr>
          <p:cNvSpPr>
            <a:spLocks noGrp="1"/>
          </p:cNvSpPr>
          <p:nvPr>
            <p:ph type="title"/>
          </p:nvPr>
        </p:nvSpPr>
        <p:spPr/>
        <p:txBody>
          <a:bodyPr>
            <a:normAutofit/>
          </a:bodyPr>
          <a:lstStyle/>
          <a:p>
            <a:pPr algn="ctr"/>
            <a:r>
              <a:rPr lang="en-US" sz="3200" dirty="0" err="1"/>
              <a:t>Chọn</a:t>
            </a:r>
            <a:r>
              <a:rPr lang="en-US" sz="3200" dirty="0"/>
              <a:t> </a:t>
            </a:r>
            <a:r>
              <a:rPr lang="en-US" sz="3200" dirty="0" err="1"/>
              <a:t>vào</a:t>
            </a:r>
            <a:r>
              <a:rPr lang="en-US" sz="3200" dirty="0"/>
              <a:t> </a:t>
            </a:r>
            <a:r>
              <a:rPr lang="en-US" sz="3200" dirty="0" err="1"/>
              <a:t>phần</a:t>
            </a:r>
            <a:r>
              <a:rPr lang="en-US" sz="3200" dirty="0"/>
              <a:t> </a:t>
            </a:r>
            <a:r>
              <a:rPr lang="en-US" sz="3200" dirty="0" err="1"/>
              <a:t>tải</a:t>
            </a:r>
            <a:r>
              <a:rPr lang="en-US" sz="3200" dirty="0"/>
              <a:t> </a:t>
            </a:r>
            <a:r>
              <a:rPr lang="en-US" sz="3200" dirty="0" err="1"/>
              <a:t>xuống</a:t>
            </a:r>
            <a:r>
              <a:rPr lang="en-US" sz="3200" dirty="0"/>
              <a:t> link . ISO </a:t>
            </a:r>
            <a:r>
              <a:rPr lang="en-US" sz="3200" dirty="0" err="1"/>
              <a:t>ấn</a:t>
            </a:r>
            <a:r>
              <a:rPr lang="en-US" sz="3200" dirty="0"/>
              <a:t> </a:t>
            </a:r>
            <a:r>
              <a:rPr lang="en-US" sz="3200" dirty="0" err="1"/>
              <a:t>vào</a:t>
            </a:r>
            <a:r>
              <a:rPr lang="en-US" sz="3200" dirty="0"/>
              <a:t> setup.</a:t>
            </a:r>
          </a:p>
        </p:txBody>
      </p:sp>
      <p:pic>
        <p:nvPicPr>
          <p:cNvPr id="5" name="Content Placeholder 4">
            <a:extLst>
              <a:ext uri="{FF2B5EF4-FFF2-40B4-BE49-F238E27FC236}">
                <a16:creationId xmlns:a16="http://schemas.microsoft.com/office/drawing/2014/main" id="{D06D81ED-5B46-31A2-2A5B-7A3B8F6EE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376" y="1825625"/>
            <a:ext cx="10631424" cy="4351338"/>
          </a:xfrm>
        </p:spPr>
      </p:pic>
    </p:spTree>
    <p:extLst>
      <p:ext uri="{BB962C8B-B14F-4D97-AF65-F5344CB8AC3E}">
        <p14:creationId xmlns:p14="http://schemas.microsoft.com/office/powerpoint/2010/main" val="206802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5465-8470-B18D-C542-E2CDB68D4F4B}"/>
              </a:ext>
            </a:extLst>
          </p:cNvPr>
          <p:cNvSpPr>
            <a:spLocks noGrp="1"/>
          </p:cNvSpPr>
          <p:nvPr>
            <p:ph type="title"/>
          </p:nvPr>
        </p:nvSpPr>
        <p:spPr/>
        <p:txBody>
          <a:bodyPr>
            <a:noAutofit/>
          </a:bodyPr>
          <a:lstStyle/>
          <a:p>
            <a:r>
              <a:rPr lang="en-US" sz="3200" dirty="0"/>
              <a:t>Ở </a:t>
            </a:r>
            <a:r>
              <a:rPr lang="en-US" sz="3200" dirty="0" err="1"/>
              <a:t>ảnh</a:t>
            </a:r>
            <a:r>
              <a:rPr lang="en-US" sz="3200" dirty="0"/>
              <a:t> </a:t>
            </a:r>
            <a:r>
              <a:rPr lang="en-US" sz="3200" dirty="0" err="1"/>
              <a:t>này</a:t>
            </a:r>
            <a:r>
              <a:rPr lang="en-US" sz="3200" dirty="0"/>
              <a:t> </a:t>
            </a:r>
            <a:r>
              <a:rPr lang="en-US" sz="3200" dirty="0" err="1"/>
              <a:t>thì</a:t>
            </a:r>
            <a:r>
              <a:rPr lang="en-US" sz="3200" dirty="0"/>
              <a:t> </a:t>
            </a:r>
            <a:r>
              <a:rPr lang="en-US" sz="3200" dirty="0" err="1"/>
              <a:t>ấn</a:t>
            </a:r>
            <a:r>
              <a:rPr lang="en-US" sz="3200" dirty="0"/>
              <a:t> </a:t>
            </a:r>
            <a:r>
              <a:rPr lang="en-US" sz="3200" dirty="0" err="1"/>
              <a:t>vào</a:t>
            </a:r>
            <a:r>
              <a:rPr lang="en-US" sz="3200" dirty="0"/>
              <a:t> installation </a:t>
            </a:r>
            <a:r>
              <a:rPr lang="en-US" sz="3200" dirty="0" err="1"/>
              <a:t>rồi</a:t>
            </a:r>
            <a:r>
              <a:rPr lang="en-US" sz="3200" dirty="0"/>
              <a:t> </a:t>
            </a:r>
            <a:r>
              <a:rPr lang="en-US" sz="3200" dirty="0" err="1"/>
              <a:t>ấn</a:t>
            </a:r>
            <a:r>
              <a:rPr lang="en-US" sz="3200" dirty="0"/>
              <a:t> </a:t>
            </a:r>
            <a:r>
              <a:rPr lang="en-US" sz="3200" dirty="0" err="1"/>
              <a:t>vào</a:t>
            </a:r>
            <a:r>
              <a:rPr lang="en-US" sz="3200" dirty="0"/>
              <a:t> New SQL Sever standalone installation or add features to an exiting installation </a:t>
            </a:r>
            <a:r>
              <a:rPr lang="en-US" sz="3200" dirty="0" err="1"/>
              <a:t>thì</a:t>
            </a:r>
            <a:r>
              <a:rPr lang="en-US" sz="3200" dirty="0"/>
              <a:t> </a:t>
            </a:r>
            <a:r>
              <a:rPr lang="en-US" sz="3200" dirty="0" err="1"/>
              <a:t>đợi</a:t>
            </a:r>
            <a:r>
              <a:rPr lang="en-US" sz="3200" dirty="0"/>
              <a:t> </a:t>
            </a:r>
            <a:r>
              <a:rPr lang="en-US" sz="3200" dirty="0" err="1"/>
              <a:t>cho</a:t>
            </a:r>
            <a:r>
              <a:rPr lang="en-US" sz="3200" dirty="0"/>
              <a:t> </a:t>
            </a:r>
            <a:r>
              <a:rPr lang="en-US" sz="3200" dirty="0" err="1"/>
              <a:t>nó</a:t>
            </a:r>
            <a:r>
              <a:rPr lang="en-US" sz="3200" dirty="0"/>
              <a:t> </a:t>
            </a:r>
            <a:r>
              <a:rPr lang="en-US" sz="3200" dirty="0" err="1"/>
              <a:t>chạy</a:t>
            </a:r>
            <a:r>
              <a:rPr lang="en-US" sz="3200" dirty="0"/>
              <a:t> </a:t>
            </a:r>
            <a:r>
              <a:rPr lang="en-US" sz="3200" dirty="0" err="1"/>
              <a:t>như</a:t>
            </a:r>
            <a:r>
              <a:rPr lang="en-US" sz="3200" dirty="0"/>
              <a:t> </a:t>
            </a:r>
            <a:r>
              <a:rPr lang="en-US" sz="3200" dirty="0" err="1"/>
              <a:t>trên</a:t>
            </a:r>
            <a:r>
              <a:rPr lang="en-US" sz="3200" dirty="0"/>
              <a:t>.</a:t>
            </a:r>
          </a:p>
        </p:txBody>
      </p:sp>
      <p:pic>
        <p:nvPicPr>
          <p:cNvPr id="5" name="Content Placeholder 4">
            <a:extLst>
              <a:ext uri="{FF2B5EF4-FFF2-40B4-BE49-F238E27FC236}">
                <a16:creationId xmlns:a16="http://schemas.microsoft.com/office/drawing/2014/main" id="{4D6AEF81-74EC-813C-8DAF-3D5652902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704" y="2788920"/>
            <a:ext cx="7936992" cy="3648456"/>
          </a:xfrm>
        </p:spPr>
      </p:pic>
    </p:spTree>
    <p:extLst>
      <p:ext uri="{BB962C8B-B14F-4D97-AF65-F5344CB8AC3E}">
        <p14:creationId xmlns:p14="http://schemas.microsoft.com/office/powerpoint/2010/main" val="214336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5F1B-06FE-512D-AAEC-C3E8B94BAA0D}"/>
              </a:ext>
            </a:extLst>
          </p:cNvPr>
          <p:cNvSpPr>
            <a:spLocks noGrp="1"/>
          </p:cNvSpPr>
          <p:nvPr>
            <p:ph type="title"/>
          </p:nvPr>
        </p:nvSpPr>
        <p:spPr/>
        <p:txBody>
          <a:bodyPr>
            <a:normAutofit/>
          </a:bodyPr>
          <a:lstStyle/>
          <a:p>
            <a:r>
              <a:rPr lang="en-US" sz="3200" dirty="0"/>
              <a:t>Ra </a:t>
            </a:r>
            <a:r>
              <a:rPr lang="en-US" sz="3200" dirty="0" err="1"/>
              <a:t>ảnh</a:t>
            </a:r>
            <a:r>
              <a:rPr lang="en-US" sz="3200" dirty="0"/>
              <a:t> </a:t>
            </a:r>
            <a:r>
              <a:rPr lang="en-US" sz="3200" dirty="0" err="1"/>
              <a:t>này</a:t>
            </a:r>
            <a:r>
              <a:rPr lang="en-US" sz="3200" dirty="0"/>
              <a:t> </a:t>
            </a:r>
            <a:r>
              <a:rPr lang="en-US" sz="3200" dirty="0" err="1"/>
              <a:t>xong</a:t>
            </a:r>
            <a:r>
              <a:rPr lang="en-US" sz="3200" dirty="0"/>
              <a:t> </a:t>
            </a:r>
            <a:r>
              <a:rPr lang="en-US" sz="3200" dirty="0" err="1"/>
              <a:t>rồi</a:t>
            </a:r>
            <a:r>
              <a:rPr lang="en-US" sz="3200" dirty="0"/>
              <a:t> </a:t>
            </a:r>
            <a:r>
              <a:rPr lang="en-US" sz="3200" dirty="0" err="1"/>
              <a:t>chọn</a:t>
            </a:r>
            <a:r>
              <a:rPr lang="en-US" sz="3200" dirty="0"/>
              <a:t> next.</a:t>
            </a:r>
          </a:p>
        </p:txBody>
      </p:sp>
      <p:pic>
        <p:nvPicPr>
          <p:cNvPr id="5" name="Content Placeholder 4">
            <a:extLst>
              <a:ext uri="{FF2B5EF4-FFF2-40B4-BE49-F238E27FC236}">
                <a16:creationId xmlns:a16="http://schemas.microsoft.com/office/drawing/2014/main" id="{00C16B67-B010-0BB1-B0F1-5F048FB02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256" y="1755648"/>
            <a:ext cx="8695944" cy="4059936"/>
          </a:xfrm>
        </p:spPr>
      </p:pic>
    </p:spTree>
    <p:extLst>
      <p:ext uri="{BB962C8B-B14F-4D97-AF65-F5344CB8AC3E}">
        <p14:creationId xmlns:p14="http://schemas.microsoft.com/office/powerpoint/2010/main" val="204206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CFD9-76BD-45BF-98D9-9137909F18F2}"/>
              </a:ext>
            </a:extLst>
          </p:cNvPr>
          <p:cNvSpPr>
            <a:spLocks noGrp="1"/>
          </p:cNvSpPr>
          <p:nvPr>
            <p:ph type="title"/>
          </p:nvPr>
        </p:nvSpPr>
        <p:spPr/>
        <p:txBody>
          <a:bodyPr>
            <a:normAutofit/>
          </a:bodyPr>
          <a:lstStyle/>
          <a:p>
            <a:r>
              <a:rPr lang="en-US" sz="2000" dirty="0" err="1"/>
              <a:t>Phần</a:t>
            </a:r>
            <a:r>
              <a:rPr lang="en-US" sz="2000" dirty="0"/>
              <a:t> </a:t>
            </a:r>
            <a:r>
              <a:rPr lang="en-US" sz="2000" dirty="0" err="1"/>
              <a:t>này</a:t>
            </a:r>
            <a:r>
              <a:rPr lang="en-US" sz="2000" dirty="0"/>
              <a:t> </a:t>
            </a:r>
            <a:r>
              <a:rPr lang="en-US" sz="2000" dirty="0" err="1"/>
              <a:t>thì</a:t>
            </a:r>
            <a:r>
              <a:rPr lang="en-US" sz="2000" dirty="0"/>
              <a:t> </a:t>
            </a:r>
            <a:r>
              <a:rPr lang="en-US" sz="2000" dirty="0" err="1"/>
              <a:t>nó</a:t>
            </a:r>
            <a:r>
              <a:rPr lang="en-US" sz="2000" dirty="0"/>
              <a:t> </a:t>
            </a:r>
            <a:r>
              <a:rPr lang="en-US" sz="2000" dirty="0" err="1"/>
              <a:t>có</a:t>
            </a:r>
            <a:r>
              <a:rPr lang="en-US" sz="2000" dirty="0"/>
              <a:t> 2 </a:t>
            </a:r>
            <a:r>
              <a:rPr lang="en-US" sz="2000" dirty="0" err="1"/>
              <a:t>lựa</a:t>
            </a:r>
            <a:r>
              <a:rPr lang="en-US" sz="2000" dirty="0"/>
              <a:t> </a:t>
            </a:r>
            <a:r>
              <a:rPr lang="en-US" sz="2000" dirty="0" err="1"/>
              <a:t>chọn</a:t>
            </a:r>
            <a:r>
              <a:rPr lang="en-US" sz="2000" dirty="0"/>
              <a:t> </a:t>
            </a:r>
            <a:r>
              <a:rPr lang="en-US" sz="2000" dirty="0" err="1"/>
              <a:t>thì</a:t>
            </a:r>
            <a:r>
              <a:rPr lang="en-US" sz="2000" dirty="0"/>
              <a:t> </a:t>
            </a:r>
            <a:r>
              <a:rPr lang="en-US" sz="2000" dirty="0" err="1"/>
              <a:t>có</a:t>
            </a:r>
            <a:r>
              <a:rPr lang="en-US" sz="2000" dirty="0"/>
              <a:t> </a:t>
            </a:r>
            <a:r>
              <a:rPr lang="en-US" sz="2000" dirty="0" err="1"/>
              <a:t>thể</a:t>
            </a:r>
            <a:r>
              <a:rPr lang="en-US" sz="2000" dirty="0"/>
              <a:t> </a:t>
            </a:r>
            <a:r>
              <a:rPr lang="en-US" sz="2000" dirty="0" err="1"/>
              <a:t>chọn</a:t>
            </a:r>
            <a:r>
              <a:rPr lang="en-US" sz="2000" dirty="0"/>
              <a:t> 1 </a:t>
            </a:r>
            <a:r>
              <a:rPr lang="en-US" sz="2000" dirty="0" err="1"/>
              <a:t>trong</a:t>
            </a:r>
            <a:r>
              <a:rPr lang="en-US" sz="2000" dirty="0"/>
              <a:t> 2 </a:t>
            </a:r>
            <a:r>
              <a:rPr lang="en-US" sz="2000" dirty="0" err="1"/>
              <a:t>cái</a:t>
            </a:r>
            <a:r>
              <a:rPr lang="en-US" sz="2000" dirty="0"/>
              <a:t> , </a:t>
            </a:r>
            <a:r>
              <a:rPr lang="en-US" sz="2000" dirty="0" err="1"/>
              <a:t>nhưng</a:t>
            </a:r>
            <a:r>
              <a:rPr lang="en-US" sz="2000" dirty="0"/>
              <a:t> </a:t>
            </a:r>
            <a:r>
              <a:rPr lang="en-US" sz="2000" dirty="0" err="1"/>
              <a:t>mà</a:t>
            </a:r>
            <a:r>
              <a:rPr lang="en-US" sz="2000" dirty="0"/>
              <a:t> </a:t>
            </a:r>
            <a:r>
              <a:rPr lang="en-US" sz="2000" dirty="0" err="1"/>
              <a:t>mình</a:t>
            </a:r>
            <a:r>
              <a:rPr lang="en-US" sz="2000" dirty="0"/>
              <a:t> </a:t>
            </a:r>
            <a:r>
              <a:rPr lang="en-US" sz="2000" dirty="0" err="1"/>
              <a:t>chọn</a:t>
            </a:r>
            <a:r>
              <a:rPr lang="en-US" sz="2000" dirty="0"/>
              <a:t> perform a new installation of SQL Server 2022.</a:t>
            </a:r>
          </a:p>
        </p:txBody>
      </p:sp>
      <p:pic>
        <p:nvPicPr>
          <p:cNvPr id="5" name="Content Placeholder 4">
            <a:extLst>
              <a:ext uri="{FF2B5EF4-FFF2-40B4-BE49-F238E27FC236}">
                <a16:creationId xmlns:a16="http://schemas.microsoft.com/office/drawing/2014/main" id="{E0C05794-FD35-1183-717D-83133E22F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112" y="1488281"/>
            <a:ext cx="7507224" cy="3881437"/>
          </a:xfrm>
        </p:spPr>
      </p:pic>
    </p:spTree>
    <p:extLst>
      <p:ext uri="{BB962C8B-B14F-4D97-AF65-F5344CB8AC3E}">
        <p14:creationId xmlns:p14="http://schemas.microsoft.com/office/powerpoint/2010/main" val="42841098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337</TotalTime>
  <Words>377</Words>
  <Application>Microsoft Office PowerPoint</Application>
  <PresentationFormat>Widescreen</PresentationFormat>
  <Paragraphs>24</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Trebuchet MS</vt:lpstr>
      <vt:lpstr>Wingdings 3</vt:lpstr>
      <vt:lpstr>Facet</vt:lpstr>
      <vt:lpstr>Họ tên: Triệu Trà My Mssv:k225480106102 Giảng viên: Đỗ Duy Cốp Lớp: k58KTP</vt:lpstr>
      <vt:lpstr>PowerPoint Presentation</vt:lpstr>
      <vt:lpstr>PowerPoint Presentation</vt:lpstr>
      <vt:lpstr>Ấn vào ISO để dowl phần ISO đấy xuống xong ấn chữ dowl để tải xuống.</vt:lpstr>
      <vt:lpstr>Chọn xong phần ISO xong ấn vào open foder.</vt:lpstr>
      <vt:lpstr>Chọn vào phần tải xuống link . ISO ấn vào setup.</vt:lpstr>
      <vt:lpstr>Ở ảnh này thì ấn vào installation rồi ấn vào New SQL Sever standalone installation or add features to an exiting installation thì đợi cho nó chạy như trên.</vt:lpstr>
      <vt:lpstr>Ra ảnh này xong rồi chọn next.</vt:lpstr>
      <vt:lpstr>Phần này thì nó có 2 lựa chọn thì có thể chọn 1 trong 2 cái , nhưng mà mình chọn perform a new installation of SQL Server 2022.</vt:lpstr>
      <vt:lpstr>Ở đây thì mình chọn Developer phù hợp vì nó có đủ tính năng miễn phí ,và cho phép bạn thử nghiệm các chức nâng cao của SQL Server ngoài ra trong đó </vt:lpstr>
      <vt:lpstr>Chọn vào ô I accept the license terms and rồi ấn next</vt:lpstr>
      <vt:lpstr>PowerPoint Presentation</vt:lpstr>
      <vt:lpstr>Ấn vào select all để nó hiển thị nên hết các ô ,xong rồi ấn next </vt:lpstr>
      <vt:lpstr>Chọn vào Default instance hoặc named instance nhưng em chọn Named instance xong đó em ấn Next</vt:lpstr>
      <vt:lpstr>Ở phần này có 2 sự lựa chọn ,chọn Default instance :để đặt tên mặc định ,còn Named instance để đặt tên xong đó ấn next </vt:lpstr>
      <vt:lpstr>Sau ấn next xong đợi 1 lúc</vt:lpstr>
      <vt:lpstr>Xong rồi phần này mình lại ấn next tiếp</vt:lpstr>
      <vt:lpstr>Chọn Mixed Mode ,đây phần để đặt mật khẩu ,đặt mật khẩu xong rồi mình ấn next .</vt:lpstr>
      <vt:lpstr>Ở đây thì chọn add current User rồi ấn next.</vt:lpstr>
      <vt:lpstr>Phần này lại ấn next tiếp.</vt:lpstr>
      <vt:lpstr>Xong lại ấn next tiếp.</vt:lpstr>
      <vt:lpstr>Lại ấn next tiếp.</vt:lpstr>
      <vt:lpstr>Đợi 1 lúc để nó tải xuống ,xong rồi mình lại ấn next.</vt:lpstr>
      <vt:lpstr>Đây là phần Sql server configuration managre , đây là phần hiển thị sau khi chạy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3</cp:revision>
  <dcterms:created xsi:type="dcterms:W3CDTF">2025-03-19T10:42:51Z</dcterms:created>
  <dcterms:modified xsi:type="dcterms:W3CDTF">2025-03-19T16:19:58Z</dcterms:modified>
</cp:coreProperties>
</file>